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2" r:id="rId4"/>
    <p:sldMasterId id="2147483648" r:id="rId5"/>
  </p:sldMasterIdLst>
  <p:notesMasterIdLst>
    <p:notesMasterId r:id="rId13"/>
  </p:notesMasterIdLst>
  <p:handoutMasterIdLst>
    <p:handoutMasterId r:id="rId14"/>
  </p:handoutMasterIdLst>
  <p:sldIdLst>
    <p:sldId id="665" r:id="rId6"/>
    <p:sldId id="666" r:id="rId7"/>
    <p:sldId id="669" r:id="rId8"/>
    <p:sldId id="671" r:id="rId9"/>
    <p:sldId id="672" r:id="rId10"/>
    <p:sldId id="675" r:id="rId11"/>
    <p:sldId id="769" r:id="rId12"/>
  </p:sldIdLst>
  <p:sldSz cx="12192000" cy="6858000"/>
  <p:notesSz cx="6705600" cy="98425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od" id="{F3005837-D97F-4A13-AD90-EC797D2F1184}">
          <p14:sldIdLst>
            <p14:sldId id="665"/>
            <p14:sldId id="666"/>
            <p14:sldId id="669"/>
            <p14:sldId id="671"/>
            <p14:sldId id="672"/>
            <p14:sldId id="675"/>
            <p14:sldId id="769"/>
          </p14:sldIdLst>
        </p14:section>
      </p14:sectionLst>
    </p:ext>
    <p:ext uri="{EFAFB233-063F-42B5-8137-9DF3F51BA10A}">
      <p15:sldGuideLst xmlns:p15="http://schemas.microsoft.com/office/powerpoint/2012/main">
        <p15:guide id="1" pos="506" userDrawn="1">
          <p15:clr>
            <a:srgbClr val="A4A3A4"/>
          </p15:clr>
        </p15:guide>
        <p15:guide id="3" orient="horz" pos="1434" userDrawn="1">
          <p15:clr>
            <a:srgbClr val="A4A3A4"/>
          </p15:clr>
        </p15:guide>
        <p15:guide id="5" pos="211" userDrawn="1">
          <p15:clr>
            <a:srgbClr val="A4A3A4"/>
          </p15:clr>
        </p15:guide>
        <p15:guide id="6" orient="horz" pos="82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EEFA24-AFC6-FD44-40A5-B0DF90CE50C1}" name="Timo Maas" initials="TM" userId="Timo Maas" providerId="None"/>
  <p188:author id="{71745746-DE6E-B2A6-801E-4ED72B660121}" name="Maas, Timo" initials="MT" userId="Maas, Timo" providerId="None"/>
  <p188:author id="{F065F07C-1B93-15AB-B423-26720DD13BEB}" name="Gastgebruiker" initials="Ga" userId="S::urn:spo:anon#a1e717bf16ef69b14c7ccdd50d8d2452df962b12e73d1fefae36cde7374af908::" providerId="AD"/>
  <p188:author id="{E08251D2-0658-829A-6BD3-36FBC40B0B70}" name="Gastgebruiker" initials="Ga" userId="S::urn:spo:anon#da7fcd9a024b0173066b6228f86be242ff34df773d29d8f12dd6db8f482c5aa9::" providerId="AD"/>
  <p188:author id="{61AA1ED7-A4E1-0DF1-B63B-85D7CC53E220}" name="Blois, de Filip" initials="BdF" userId="S::bloisdf@pbl.nl::a7d79dea-9ea9-46e9-8d01-c938be50a4c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cmAuthor id="1" name="Arnout Drenthel" initials="AD" lastIdx="1" clrIdx="0"/>
  <p:cmAuthor id="8" name="Arnout Drenthel" initials="AD [8]" lastIdx="1" clrIdx="7"/>
  <p:cmAuthor id="2" name="Arnout Drenthel" initials="AD [2]" lastIdx="1" clrIdx="1"/>
  <p:cmAuthor id="9" name="Arnout Drenthel" initials="AD [9]" lastIdx="1" clrIdx="8"/>
  <p:cmAuthor id="3" name="Arnout Drenthel" initials="AD [3]" lastIdx="1" clrIdx="2"/>
  <p:cmAuthor id="10" name="Blois, de Filip" initials="BdF" lastIdx="1" clrIdx="9">
    <p:extLst>
      <p:ext uri="{19B8F6BF-5375-455C-9EA6-DF929625EA0E}">
        <p15:presenceInfo xmlns:p15="http://schemas.microsoft.com/office/powerpoint/2012/main" userId="Blois, de Filip" providerId="None"/>
      </p:ext>
    </p:extLst>
  </p:cmAuthor>
  <p:cmAuthor id="4" name="Arnout Drenthel" initials="AD [4]" lastIdx="1" clrIdx="3"/>
  <p:cmAuthor id="5" name="Arnout Drenthel" initials="AD [5]" lastIdx="1" clrIdx="4"/>
  <p:cmAuthor id="6" name="Arnout Drenthel" initials="AD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C00"/>
    <a:srgbClr val="000000"/>
    <a:srgbClr val="154273"/>
    <a:srgbClr val="F2D9E7"/>
    <a:srgbClr val="E5B2CF"/>
    <a:srgbClr val="D52B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616798-C6D6-4226-8A82-6C62060E571F}" v="2" dt="2022-05-20T10:16:00.60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691" autoAdjust="0"/>
  </p:normalViewPr>
  <p:slideViewPr>
    <p:cSldViewPr snapToGrid="0">
      <p:cViewPr varScale="1">
        <p:scale>
          <a:sx n="56" d="100"/>
          <a:sy n="56" d="100"/>
        </p:scale>
        <p:origin x="1512" y="60"/>
      </p:cViewPr>
      <p:guideLst>
        <p:guide pos="506"/>
        <p:guide orient="horz" pos="1434"/>
        <p:guide pos="211"/>
        <p:guide orient="horz" pos="82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voettekst 3"/>
          <p:cNvSpPr>
            <a:spLocks noGrp="1"/>
          </p:cNvSpPr>
          <p:nvPr>
            <p:ph type="ftr" sz="quarter" idx="2"/>
          </p:nvPr>
        </p:nvSpPr>
        <p:spPr>
          <a:xfrm>
            <a:off x="1" y="9348667"/>
            <a:ext cx="2905760" cy="493833"/>
          </a:xfrm>
          <a:prstGeom prst="rect">
            <a:avLst/>
          </a:prstGeom>
        </p:spPr>
        <p:txBody>
          <a:bodyPr vert="horz" lIns="90315" tIns="45158" rIns="90315" bIns="45158" rtlCol="0" anchor="b"/>
          <a:lstStyle>
            <a:lvl1pPr algn="l">
              <a:defRPr sz="1200"/>
            </a:lvl1pPr>
          </a:lstStyle>
          <a:p>
            <a:endParaRPr lang="nl-NL"/>
          </a:p>
        </p:txBody>
      </p:sp>
      <p:sp>
        <p:nvSpPr>
          <p:cNvPr id="6" name="Header Placeholder 5">
            <a:extLst>
              <a:ext uri="{FF2B5EF4-FFF2-40B4-BE49-F238E27FC236}">
                <a16:creationId xmlns:a16="http://schemas.microsoft.com/office/drawing/2014/main" id="{3DC294F0-ED9A-40F3-92C2-90147088D3A6}"/>
              </a:ext>
            </a:extLst>
          </p:cNvPr>
          <p:cNvSpPr>
            <a:spLocks noGrp="1"/>
          </p:cNvSpPr>
          <p:nvPr>
            <p:ph type="hdr" sz="quarter"/>
          </p:nvPr>
        </p:nvSpPr>
        <p:spPr>
          <a:xfrm>
            <a:off x="0" y="0"/>
            <a:ext cx="2905125" cy="493713"/>
          </a:xfrm>
          <a:prstGeom prst="rect">
            <a:avLst/>
          </a:prstGeom>
        </p:spPr>
        <p:txBody>
          <a:bodyPr vert="horz" lIns="91440" tIns="45720" rIns="91440" bIns="45720" rtlCol="0"/>
          <a:lstStyle>
            <a:lvl1pPr algn="l">
              <a:defRPr sz="1200"/>
            </a:lvl1pPr>
          </a:lstStyle>
          <a:p>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05760" cy="493834"/>
          </a:xfrm>
          <a:prstGeom prst="rect">
            <a:avLst/>
          </a:prstGeom>
        </p:spPr>
        <p:txBody>
          <a:bodyPr vert="horz" lIns="90315" tIns="45158" rIns="90315" bIns="45158" rtlCol="0"/>
          <a:lstStyle>
            <a:lvl1pPr algn="l">
              <a:defRPr sz="1200"/>
            </a:lvl1pPr>
          </a:lstStyle>
          <a:p>
            <a:endParaRPr lang="nl-NL"/>
          </a:p>
        </p:txBody>
      </p:sp>
      <p:sp>
        <p:nvSpPr>
          <p:cNvPr id="3" name="Tijdelijke aanduiding voor datum 2"/>
          <p:cNvSpPr>
            <a:spLocks noGrp="1"/>
          </p:cNvSpPr>
          <p:nvPr>
            <p:ph type="dt" idx="1"/>
          </p:nvPr>
        </p:nvSpPr>
        <p:spPr>
          <a:xfrm>
            <a:off x="3798288" y="0"/>
            <a:ext cx="2905760" cy="493834"/>
          </a:xfrm>
          <a:prstGeom prst="rect">
            <a:avLst/>
          </a:prstGeom>
        </p:spPr>
        <p:txBody>
          <a:bodyPr vert="horz" lIns="90315" tIns="45158" rIns="90315" bIns="45158" rtlCol="0"/>
          <a:lstStyle>
            <a:lvl1pPr algn="r">
              <a:defRPr sz="1200"/>
            </a:lvl1pPr>
          </a:lstStyle>
          <a:p>
            <a:fld id="{FAD30240-3B76-4E52-B42B-C39F5C218F4D}" type="datetimeFigureOut">
              <a:rPr lang="nl-NL" smtClean="0"/>
              <a:t>20-5-2022</a:t>
            </a:fld>
            <a:endParaRPr lang="nl-NL"/>
          </a:p>
        </p:txBody>
      </p:sp>
      <p:sp>
        <p:nvSpPr>
          <p:cNvPr id="4" name="Tijdelijke aanduiding voor dia-afbeelding 3"/>
          <p:cNvSpPr>
            <a:spLocks noGrp="1" noRot="1" noChangeAspect="1"/>
          </p:cNvSpPr>
          <p:nvPr>
            <p:ph type="sldImg" idx="2"/>
          </p:nvPr>
        </p:nvSpPr>
        <p:spPr>
          <a:xfrm>
            <a:off x="400050" y="1230313"/>
            <a:ext cx="5905500" cy="3322637"/>
          </a:xfrm>
          <a:prstGeom prst="rect">
            <a:avLst/>
          </a:prstGeom>
          <a:noFill/>
          <a:ln w="12700">
            <a:solidFill>
              <a:prstClr val="black"/>
            </a:solidFill>
          </a:ln>
        </p:spPr>
        <p:txBody>
          <a:bodyPr vert="horz" lIns="90315" tIns="45158" rIns="90315" bIns="45158" rtlCol="0" anchor="ctr"/>
          <a:lstStyle/>
          <a:p>
            <a:endParaRPr lang="nl-NL"/>
          </a:p>
        </p:txBody>
      </p:sp>
      <p:sp>
        <p:nvSpPr>
          <p:cNvPr id="5" name="Tijdelijke aanduiding voor notities 4"/>
          <p:cNvSpPr>
            <a:spLocks noGrp="1"/>
          </p:cNvSpPr>
          <p:nvPr>
            <p:ph type="body" sz="quarter" idx="3"/>
          </p:nvPr>
        </p:nvSpPr>
        <p:spPr>
          <a:xfrm>
            <a:off x="670560" y="4736704"/>
            <a:ext cx="5364480" cy="3875484"/>
          </a:xfrm>
          <a:prstGeom prst="rect">
            <a:avLst/>
          </a:prstGeom>
        </p:spPr>
        <p:txBody>
          <a:bodyPr vert="horz" lIns="90315" tIns="45158" rIns="90315" bIns="45158"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9348667"/>
            <a:ext cx="2905760" cy="493833"/>
          </a:xfrm>
          <a:prstGeom prst="rect">
            <a:avLst/>
          </a:prstGeom>
        </p:spPr>
        <p:txBody>
          <a:bodyPr vert="horz" lIns="90315" tIns="45158" rIns="90315" bIns="45158"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98288" y="9348667"/>
            <a:ext cx="2905760" cy="493833"/>
          </a:xfrm>
          <a:prstGeom prst="rect">
            <a:avLst/>
          </a:prstGeom>
        </p:spPr>
        <p:txBody>
          <a:bodyPr vert="horz" lIns="90315" tIns="45158" rIns="90315" bIns="45158" rtlCol="0" anchor="b"/>
          <a:lstStyle>
            <a:lvl1pPr algn="r">
              <a:defRPr sz="1200"/>
            </a:lvl1pPr>
          </a:lstStyle>
          <a:p>
            <a:fld id="{DE501649-886C-4324-AD4C-E61C88D47728}" type="slidenum">
              <a:rPr lang="nl-NL" smtClean="0"/>
              <a:t>‹#›</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ink.springer.com/article/10.1007/s12571-021-01182-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err="1">
                <a:latin typeface="RijksoverheidSansText" panose="020B0503040202060203" pitchFamily="34" charset="0"/>
              </a:rPr>
              <a:t>Urbanisation</a:t>
            </a:r>
            <a:r>
              <a:rPr lang="en-US" sz="1050" dirty="0">
                <a:latin typeface="RijksoverheidSansText" panose="020B0503040202060203" pitchFamily="34" charset="0"/>
              </a:rPr>
              <a:t> is a driver of changes in food systems. The following slides consider how </a:t>
            </a:r>
            <a:r>
              <a:rPr lang="en-US" sz="1050" dirty="0" err="1">
                <a:latin typeface="RijksoverheidSansText" panose="020B0503040202060203" pitchFamily="34" charset="0"/>
              </a:rPr>
              <a:t>urbanisation</a:t>
            </a:r>
            <a:r>
              <a:rPr lang="en-US" sz="1050" dirty="0">
                <a:latin typeface="RijksoverheidSansText" panose="020B0503040202060203" pitchFamily="34" charset="0"/>
              </a:rPr>
              <a:t> changes food systems, and what is required to make rural livelihoods benefit from these changes.</a:t>
            </a:r>
            <a:endParaRPr lang="nl-NL" sz="1050" dirty="0">
              <a:latin typeface="RijksoverheidSansText" panose="020B0503040202060203" pitchFamily="34" charset="0"/>
            </a:endParaRPr>
          </a:p>
        </p:txBody>
      </p:sp>
      <p:sp>
        <p:nvSpPr>
          <p:cNvPr id="4" name="Slide Number Placeholder 3"/>
          <p:cNvSpPr>
            <a:spLocks noGrp="1"/>
          </p:cNvSpPr>
          <p:nvPr>
            <p:ph type="sldNum" sz="quarter" idx="5"/>
          </p:nvPr>
        </p:nvSpPr>
        <p:spPr/>
        <p:txBody>
          <a:bodyPr/>
          <a:lstStyle/>
          <a:p>
            <a:fld id="{DE501649-886C-4324-AD4C-E61C88D47728}" type="slidenum">
              <a:rPr lang="nl-NL" smtClean="0"/>
              <a:t>1</a:t>
            </a:fld>
            <a:endParaRPr lang="nl-NL"/>
          </a:p>
        </p:txBody>
      </p:sp>
    </p:spTree>
    <p:extLst>
      <p:ext uri="{BB962C8B-B14F-4D97-AF65-F5344CB8AC3E}">
        <p14:creationId xmlns:p14="http://schemas.microsoft.com/office/powerpoint/2010/main" val="895227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050" dirty="0">
                <a:effectLst/>
                <a:latin typeface="RijksoverheidSansText" panose="020B0503040202060203" pitchFamily="34" charset="0"/>
                <a:ea typeface="+mn-ea"/>
                <a:cs typeface="Times New Roman" panose="02020603050405020304" pitchFamily="18" charset="0"/>
              </a:rPr>
              <a:t>There are several ways in which </a:t>
            </a:r>
            <a:r>
              <a:rPr lang="en-US" sz="1050" dirty="0" err="1">
                <a:effectLst/>
                <a:latin typeface="RijksoverheidSansText" panose="020B0503040202060203" pitchFamily="34" charset="0"/>
                <a:ea typeface="+mn-ea"/>
                <a:cs typeface="Times New Roman" panose="02020603050405020304" pitchFamily="18" charset="0"/>
              </a:rPr>
              <a:t>urbanisation</a:t>
            </a:r>
            <a:r>
              <a:rPr lang="en-US" sz="1050" dirty="0">
                <a:effectLst/>
                <a:latin typeface="RijksoverheidSansText" panose="020B0503040202060203" pitchFamily="34" charset="0"/>
                <a:ea typeface="+mn-ea"/>
                <a:cs typeface="Times New Roman" panose="02020603050405020304" pitchFamily="18" charset="0"/>
              </a:rPr>
              <a:t> changes food systems. </a:t>
            </a:r>
            <a:r>
              <a:rPr lang="en-US" sz="1050" dirty="0" err="1">
                <a:effectLst/>
                <a:latin typeface="RijksoverheidSansText" panose="020B0503040202060203" pitchFamily="34" charset="0"/>
                <a:ea typeface="+mn-ea"/>
                <a:cs typeface="Times New Roman" panose="02020603050405020304" pitchFamily="18" charset="0"/>
              </a:rPr>
              <a:t>Urbanisation</a:t>
            </a:r>
            <a:r>
              <a:rPr lang="en-US" sz="1050" dirty="0">
                <a:effectLst/>
                <a:latin typeface="RijksoverheidSansText" panose="020B0503040202060203" pitchFamily="34" charset="0"/>
                <a:ea typeface="+mn-ea"/>
                <a:cs typeface="Times New Roman" panose="02020603050405020304" pitchFamily="18" charset="0"/>
              </a:rPr>
              <a:t> leads to a growing urban food demand, due to the increasing number of people living in cities. Towards 2050, global urban food demand is expected to grow two to four times faster than rural food demand. </a:t>
            </a:r>
            <a:r>
              <a:rPr lang="en-US" sz="1050" dirty="0" err="1">
                <a:effectLst/>
                <a:latin typeface="RijksoverheidSansText" panose="020B0503040202060203" pitchFamily="34" charset="0"/>
                <a:ea typeface="+mn-ea"/>
                <a:cs typeface="Times New Roman" panose="02020603050405020304" pitchFamily="18" charset="0"/>
              </a:rPr>
              <a:t>Urbanisation</a:t>
            </a:r>
            <a:r>
              <a:rPr lang="en-US" sz="1050" dirty="0">
                <a:effectLst/>
                <a:latin typeface="RijksoverheidSansText" panose="020B0503040202060203" pitchFamily="34" charset="0"/>
                <a:ea typeface="+mn-ea"/>
                <a:cs typeface="Times New Roman" panose="02020603050405020304" pitchFamily="18" charset="0"/>
              </a:rPr>
              <a:t> also changes market linkages. A more diverse and larger urban demand changes food values chains. It creates an increased need for transport, storage, processing and marketing of food. Furthermore, </a:t>
            </a:r>
            <a:r>
              <a:rPr lang="en-US" sz="1050" dirty="0" err="1">
                <a:effectLst/>
                <a:latin typeface="RijksoverheidSansText" panose="020B0503040202060203" pitchFamily="34" charset="0"/>
                <a:ea typeface="+mn-ea"/>
                <a:cs typeface="Times New Roman" panose="02020603050405020304" pitchFamily="18" charset="0"/>
              </a:rPr>
              <a:t>urbanisation</a:t>
            </a:r>
            <a:r>
              <a:rPr lang="en-US" sz="1050" dirty="0">
                <a:effectLst/>
                <a:latin typeface="RijksoverheidSansText" panose="020B0503040202060203" pitchFamily="34" charset="0"/>
                <a:ea typeface="+mn-ea"/>
                <a:cs typeface="Times New Roman" panose="02020603050405020304" pitchFamily="18" charset="0"/>
              </a:rPr>
              <a:t> comes with changing land use around growing cities. Peri-urban agriculture disappears or moves further away from the city. Furthermore, </a:t>
            </a:r>
            <a:r>
              <a:rPr lang="en-US" sz="1050" dirty="0" err="1">
                <a:effectLst/>
                <a:latin typeface="RijksoverheidSansText" panose="020B0503040202060203" pitchFamily="34" charset="0"/>
                <a:ea typeface="+mn-ea"/>
                <a:cs typeface="Times New Roman" panose="02020603050405020304" pitchFamily="18" charset="0"/>
              </a:rPr>
              <a:t>urbanisation</a:t>
            </a:r>
            <a:r>
              <a:rPr lang="en-US" sz="1050" dirty="0">
                <a:effectLst/>
                <a:latin typeface="RijksoverheidSansText" panose="020B0503040202060203" pitchFamily="34" charset="0"/>
                <a:ea typeface="+mn-ea"/>
                <a:cs typeface="Times New Roman" panose="02020603050405020304" pitchFamily="18" charset="0"/>
              </a:rPr>
              <a:t> leads to a changing and more diverse demand for food. These changes can be attributed to:</a:t>
            </a:r>
          </a:p>
          <a:p>
            <a:pPr marL="171450" indent="-171450">
              <a:lnSpc>
                <a:spcPct val="107000"/>
              </a:lnSpc>
              <a:spcAft>
                <a:spcPts val="800"/>
              </a:spcAft>
              <a:buFont typeface="Arial" panose="020B0604020202020204" pitchFamily="34" charset="0"/>
              <a:buChar char="•"/>
            </a:pPr>
            <a:r>
              <a:rPr lang="en-US" sz="1050" dirty="0">
                <a:effectLst/>
                <a:latin typeface="RijksoverheidSansText" panose="020B0503040202060203" pitchFamily="34" charset="0"/>
                <a:ea typeface="+mn-ea"/>
                <a:cs typeface="Times New Roman" panose="02020603050405020304" pitchFamily="18" charset="0"/>
              </a:rPr>
              <a:t>Different urban food cultures: people in cities may change their dietary preferences.</a:t>
            </a:r>
          </a:p>
          <a:p>
            <a:pPr marL="171450" indent="-171450">
              <a:lnSpc>
                <a:spcPct val="107000"/>
              </a:lnSpc>
              <a:spcAft>
                <a:spcPts val="800"/>
              </a:spcAft>
              <a:buFont typeface="Arial" panose="020B0604020202020204" pitchFamily="34" charset="0"/>
              <a:buChar char="•"/>
            </a:pPr>
            <a:r>
              <a:rPr lang="en-US" sz="1050" dirty="0">
                <a:effectLst/>
                <a:latin typeface="RijksoverheidSansText" panose="020B0503040202060203" pitchFamily="34" charset="0"/>
                <a:ea typeface="+mn-ea"/>
                <a:cs typeface="Times New Roman" panose="02020603050405020304" pitchFamily="18" charset="0"/>
              </a:rPr>
              <a:t>Higher incomes (for some urbanites): people in cities may be able to buy food that was previously out of their price range.</a:t>
            </a:r>
          </a:p>
          <a:p>
            <a:pPr marL="171450" indent="-171450">
              <a:lnSpc>
                <a:spcPct val="107000"/>
              </a:lnSpc>
              <a:spcAft>
                <a:spcPts val="800"/>
              </a:spcAft>
              <a:buFont typeface="Arial" panose="020B0604020202020204" pitchFamily="34" charset="0"/>
              <a:buChar char="•"/>
            </a:pPr>
            <a:r>
              <a:rPr lang="en-US" sz="1050" dirty="0">
                <a:effectLst/>
                <a:latin typeface="RijksoverheidSansText" panose="020B0503040202060203" pitchFamily="34" charset="0"/>
                <a:ea typeface="+mn-ea"/>
                <a:cs typeface="Times New Roman" panose="02020603050405020304" pitchFamily="18" charset="0"/>
              </a:rPr>
              <a:t>More diverse availability: because cities present a larger market, there may be products for sale that are not available in rural areas.</a:t>
            </a:r>
          </a:p>
          <a:p>
            <a:pPr marL="0" indent="0">
              <a:lnSpc>
                <a:spcPct val="107000"/>
              </a:lnSpc>
              <a:spcAft>
                <a:spcPts val="800"/>
              </a:spcAft>
              <a:buFont typeface="Arial" panose="020B0604020202020204" pitchFamily="34" charset="0"/>
              <a:buNone/>
            </a:pPr>
            <a:endParaRPr lang="en-US" sz="1050" dirty="0">
              <a:effectLst/>
              <a:latin typeface="RijksoverheidSansText" panose="020B0503040202060203" pitchFamily="34" charset="0"/>
              <a:ea typeface="+mn-ea"/>
              <a:cs typeface="Times New Roman" panose="02020603050405020304" pitchFamily="18" charset="0"/>
            </a:endParaRPr>
          </a:p>
          <a:p>
            <a:pPr>
              <a:lnSpc>
                <a:spcPct val="107000"/>
              </a:lnSpc>
              <a:spcAft>
                <a:spcPts val="800"/>
              </a:spcAft>
            </a:pPr>
            <a:r>
              <a:rPr lang="en-US" sz="1050" dirty="0">
                <a:effectLst/>
                <a:latin typeface="RijksoverheidSansText" panose="020B0503040202060203" pitchFamily="34" charset="0"/>
                <a:ea typeface="+mn-ea"/>
                <a:cs typeface="Times New Roman" panose="02020603050405020304" pitchFamily="18" charset="0"/>
              </a:rPr>
              <a:t>These changes can affect rural development in different ways, bringing both opportunities and risks to rural people working in food systems.</a:t>
            </a:r>
          </a:p>
        </p:txBody>
      </p:sp>
      <p:sp>
        <p:nvSpPr>
          <p:cNvPr id="4" name="Slide Number Placeholder 3"/>
          <p:cNvSpPr>
            <a:spLocks noGrp="1"/>
          </p:cNvSpPr>
          <p:nvPr>
            <p:ph type="sldNum" sz="quarter" idx="5"/>
          </p:nvPr>
        </p:nvSpPr>
        <p:spPr/>
        <p:txBody>
          <a:bodyPr/>
          <a:lstStyle/>
          <a:p>
            <a:fld id="{DE501649-886C-4324-AD4C-E61C88D47728}" type="slidenum">
              <a:rPr lang="nl-NL" smtClean="0"/>
              <a:t>2</a:t>
            </a:fld>
            <a:endParaRPr lang="nl-NL"/>
          </a:p>
        </p:txBody>
      </p:sp>
    </p:spTree>
    <p:extLst>
      <p:ext uri="{BB962C8B-B14F-4D97-AF65-F5344CB8AC3E}">
        <p14:creationId xmlns:p14="http://schemas.microsoft.com/office/powerpoint/2010/main" val="2703823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14400" rtl="0" eaLnBrk="1" latinLnBrk="0" hangingPunct="1">
              <a:lnSpc>
                <a:spcPct val="107000"/>
              </a:lnSpc>
              <a:spcAft>
                <a:spcPts val="800"/>
              </a:spcAft>
            </a:pPr>
            <a:r>
              <a:rPr lang="en-US" sz="1050" kern="1200" noProof="0" dirty="0">
                <a:solidFill>
                  <a:schemeClr val="tx1"/>
                </a:solidFill>
                <a:effectLst/>
                <a:latin typeface="RijksoverheidSansText" panose="020B0503040202060203" pitchFamily="34" charset="0"/>
                <a:ea typeface="+mn-ea"/>
                <a:cs typeface="Times New Roman" panose="02020603050405020304" pitchFamily="18" charset="0"/>
              </a:rPr>
              <a:t>Opportunities for rural livelihoods include the following examples.</a:t>
            </a:r>
          </a:p>
          <a:p>
            <a:pPr algn="l" defTabSz="914400" rtl="0" eaLnBrk="1" latinLnBrk="0" hangingPunct="1">
              <a:lnSpc>
                <a:spcPct val="107000"/>
              </a:lnSpc>
              <a:spcAft>
                <a:spcPts val="800"/>
              </a:spcAft>
            </a:pPr>
            <a:endParaRPr lang="en-US" sz="1050" kern="1200" noProof="0" dirty="0">
              <a:solidFill>
                <a:schemeClr val="tx1"/>
              </a:solidFill>
              <a:effectLst/>
              <a:latin typeface="RijksoverheidSansText" panose="020B0503040202060203" pitchFamily="34" charset="0"/>
              <a:ea typeface="+mn-ea"/>
              <a:cs typeface="Times New Roman" panose="02020603050405020304" pitchFamily="18" charset="0"/>
            </a:endParaRPr>
          </a:p>
          <a:p>
            <a:pPr algn="l" defTabSz="914400" rtl="0" eaLnBrk="1" latinLnBrk="0" hangingPunct="1">
              <a:lnSpc>
                <a:spcPct val="107000"/>
              </a:lnSpc>
              <a:spcAft>
                <a:spcPts val="800"/>
              </a:spcAft>
            </a:pPr>
            <a:r>
              <a:rPr lang="en-US" sz="1050" kern="1200" noProof="0" dirty="0">
                <a:solidFill>
                  <a:schemeClr val="tx1"/>
                </a:solidFill>
                <a:effectLst/>
                <a:latin typeface="RijksoverheidSansText" panose="020B0503040202060203" pitchFamily="34" charset="0"/>
                <a:ea typeface="+mn-ea"/>
                <a:cs typeface="Times New Roman" panose="02020603050405020304" pitchFamily="18" charset="0"/>
              </a:rPr>
              <a:t>For farmers who are well-connected to growing cities, opportunities entail better access to farming resources, such as fertilizers, seeds and financial services. This may increase their income. For this group, being well-connected to urban food markets reduces travel time, increasing farm income. In addition, </a:t>
            </a:r>
            <a:r>
              <a:rPr lang="en-US" sz="1050" kern="1200" noProof="0" dirty="0" err="1">
                <a:solidFill>
                  <a:schemeClr val="tx1"/>
                </a:solidFill>
                <a:effectLst/>
                <a:latin typeface="RijksoverheidSansText" panose="020B0503040202060203" pitchFamily="34" charset="0"/>
                <a:ea typeface="+mn-ea"/>
                <a:cs typeface="Times New Roman" panose="02020603050405020304" pitchFamily="18" charset="0"/>
              </a:rPr>
              <a:t>urbanisation</a:t>
            </a:r>
            <a:r>
              <a:rPr lang="en-US" sz="1050" kern="1200" noProof="0" dirty="0">
                <a:solidFill>
                  <a:schemeClr val="tx1"/>
                </a:solidFill>
                <a:effectLst/>
                <a:latin typeface="RijksoverheidSansText" panose="020B0503040202060203" pitchFamily="34" charset="0"/>
                <a:ea typeface="+mn-ea"/>
                <a:cs typeface="Times New Roman" panose="02020603050405020304" pitchFamily="18" charset="0"/>
              </a:rPr>
              <a:t> often comes with improved communication systems. This creates an opportunity for farmers and food traders, because access to market information can improve the timing for selling their produce, thus, increasing income. </a:t>
            </a:r>
          </a:p>
          <a:p>
            <a:pPr algn="l" defTabSz="914400" rtl="0" eaLnBrk="1" latinLnBrk="0" hangingPunct="1">
              <a:lnSpc>
                <a:spcPct val="107000"/>
              </a:lnSpc>
              <a:spcAft>
                <a:spcPts val="800"/>
              </a:spcAft>
            </a:pPr>
            <a:endParaRPr lang="en-US" sz="1050" kern="1200" noProof="0" dirty="0">
              <a:solidFill>
                <a:schemeClr val="tx1"/>
              </a:solidFill>
              <a:effectLst/>
              <a:latin typeface="RijksoverheidSansText" panose="020B0503040202060203" pitchFamily="34" charset="0"/>
              <a:ea typeface="+mn-ea"/>
              <a:cs typeface="Times New Roman" panose="02020603050405020304" pitchFamily="18" charset="0"/>
            </a:endParaRPr>
          </a:p>
          <a:p>
            <a:pPr algn="l" defTabSz="914400" rtl="0" eaLnBrk="1" latinLnBrk="0" hangingPunct="1">
              <a:lnSpc>
                <a:spcPct val="107000"/>
              </a:lnSpc>
              <a:spcAft>
                <a:spcPts val="800"/>
              </a:spcAft>
            </a:pPr>
            <a:r>
              <a:rPr lang="en-US" sz="1050" kern="1200" noProof="0" dirty="0">
                <a:solidFill>
                  <a:schemeClr val="tx1"/>
                </a:solidFill>
                <a:effectLst/>
                <a:latin typeface="RijksoverheidSansText" panose="020B0503040202060203" pitchFamily="34" charset="0"/>
                <a:ea typeface="+mn-ea"/>
                <a:cs typeface="Times New Roman" panose="02020603050405020304" pitchFamily="18" charset="0"/>
              </a:rPr>
              <a:t>The more diverse food demand increases off-farm employment opportunities in trading, storing, processing and marketing food. This can create additional opportunities for youth and women. </a:t>
            </a:r>
          </a:p>
          <a:p>
            <a:pPr algn="l" defTabSz="914400" rtl="0" eaLnBrk="1" latinLnBrk="0" hangingPunct="1">
              <a:lnSpc>
                <a:spcPct val="107000"/>
              </a:lnSpc>
              <a:spcAft>
                <a:spcPts val="800"/>
              </a:spcAft>
            </a:pPr>
            <a:r>
              <a:rPr lang="en-US" sz="1050" kern="1200" noProof="0" dirty="0">
                <a:solidFill>
                  <a:schemeClr val="tx1"/>
                </a:solidFill>
                <a:effectLst/>
                <a:latin typeface="RijksoverheidSansText" panose="020B0503040202060203" pitchFamily="34" charset="0"/>
                <a:ea typeface="+mn-ea"/>
                <a:cs typeface="Times New Roman" panose="02020603050405020304" pitchFamily="18" charset="0"/>
              </a:rPr>
              <a:t>When </a:t>
            </a:r>
            <a:r>
              <a:rPr lang="en-US" sz="1050" kern="1200" noProof="0" dirty="0" err="1">
                <a:solidFill>
                  <a:schemeClr val="tx1"/>
                </a:solidFill>
                <a:effectLst/>
                <a:latin typeface="RijksoverheidSansText" panose="020B0503040202060203" pitchFamily="34" charset="0"/>
                <a:ea typeface="+mn-ea"/>
                <a:cs typeface="Times New Roman" panose="02020603050405020304" pitchFamily="18" charset="0"/>
              </a:rPr>
              <a:t>urbanisation</a:t>
            </a:r>
            <a:r>
              <a:rPr lang="en-US" sz="1050" kern="1200" noProof="0" dirty="0">
                <a:solidFill>
                  <a:schemeClr val="tx1"/>
                </a:solidFill>
                <a:effectLst/>
                <a:latin typeface="RijksoverheidSansText" panose="020B0503040202060203" pitchFamily="34" charset="0"/>
                <a:ea typeface="+mn-ea"/>
                <a:cs typeface="Times New Roman" panose="02020603050405020304" pitchFamily="18" charset="0"/>
              </a:rPr>
              <a:t> is happening across a country, also in secondary and tertiary cities, rather than being </a:t>
            </a:r>
            <a:r>
              <a:rPr lang="en-US" sz="1050" kern="1200" noProof="0" dirty="0" err="1">
                <a:solidFill>
                  <a:schemeClr val="tx1"/>
                </a:solidFill>
                <a:effectLst/>
                <a:latin typeface="RijksoverheidSansText" panose="020B0503040202060203" pitchFamily="34" charset="0"/>
                <a:ea typeface="+mn-ea"/>
                <a:cs typeface="Times New Roman" panose="02020603050405020304" pitchFamily="18" charset="0"/>
              </a:rPr>
              <a:t>centred</a:t>
            </a:r>
            <a:r>
              <a:rPr lang="en-US" sz="1050" kern="1200" noProof="0" dirty="0">
                <a:solidFill>
                  <a:schemeClr val="tx1"/>
                </a:solidFill>
                <a:effectLst/>
                <a:latin typeface="RijksoverheidSansText" panose="020B0503040202060203" pitchFamily="34" charset="0"/>
                <a:ea typeface="+mn-ea"/>
                <a:cs typeface="Times New Roman" panose="02020603050405020304" pitchFamily="18" charset="0"/>
              </a:rPr>
              <a:t> in one or two mega cities, economic inequalities between rural and urban areas can be reduced.</a:t>
            </a:r>
          </a:p>
        </p:txBody>
      </p:sp>
      <p:sp>
        <p:nvSpPr>
          <p:cNvPr id="4" name="Slide Number Placeholder 3"/>
          <p:cNvSpPr>
            <a:spLocks noGrp="1"/>
          </p:cNvSpPr>
          <p:nvPr>
            <p:ph type="sldNum" sz="quarter" idx="5"/>
          </p:nvPr>
        </p:nvSpPr>
        <p:spPr/>
        <p:txBody>
          <a:bodyPr/>
          <a:lstStyle/>
          <a:p>
            <a:fld id="{DE501649-886C-4324-AD4C-E61C88D47728}" type="slidenum">
              <a:rPr lang="nl-NL" smtClean="0"/>
              <a:t>3</a:t>
            </a:fld>
            <a:endParaRPr lang="nl-NL"/>
          </a:p>
        </p:txBody>
      </p:sp>
    </p:spTree>
    <p:extLst>
      <p:ext uri="{BB962C8B-B14F-4D97-AF65-F5344CB8AC3E}">
        <p14:creationId xmlns:p14="http://schemas.microsoft.com/office/powerpoint/2010/main" val="4155012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lnSpc>
                <a:spcPct val="107000"/>
              </a:lnSpc>
              <a:spcAft>
                <a:spcPts val="800"/>
              </a:spcAft>
            </a:pPr>
            <a:r>
              <a:rPr lang="en-US" sz="1050" kern="1200" noProof="0" dirty="0">
                <a:solidFill>
                  <a:schemeClr val="tx1"/>
                </a:solidFill>
                <a:effectLst/>
                <a:latin typeface="RijksoverheidSansText" panose="020B0503040202060203" pitchFamily="34" charset="0"/>
                <a:ea typeface="+mn-ea"/>
                <a:cs typeface="Times New Roman" panose="02020603050405020304" pitchFamily="18" charset="0"/>
              </a:rPr>
              <a:t>At the same time, </a:t>
            </a:r>
            <a:r>
              <a:rPr lang="en-US" sz="1050" kern="1200" noProof="0" dirty="0" err="1">
                <a:solidFill>
                  <a:schemeClr val="tx1"/>
                </a:solidFill>
                <a:effectLst/>
                <a:latin typeface="RijksoverheidSansText" panose="020B0503040202060203" pitchFamily="34" charset="0"/>
                <a:ea typeface="+mn-ea"/>
                <a:cs typeface="Times New Roman" panose="02020603050405020304" pitchFamily="18" charset="0"/>
              </a:rPr>
              <a:t>urbanisation</a:t>
            </a:r>
            <a:r>
              <a:rPr lang="en-US" sz="1050" kern="1200" noProof="0" dirty="0">
                <a:solidFill>
                  <a:schemeClr val="tx1"/>
                </a:solidFill>
                <a:effectLst/>
                <a:latin typeface="RijksoverheidSansText" panose="020B0503040202060203" pitchFamily="34" charset="0"/>
                <a:ea typeface="+mn-ea"/>
                <a:cs typeface="Times New Roman" panose="02020603050405020304" pitchFamily="18" charset="0"/>
              </a:rPr>
              <a:t> and its effects on food systems can come with risks for rural development. Examples of such risks include:</a:t>
            </a:r>
          </a:p>
          <a:p>
            <a:pPr marL="171450" indent="-171450" algn="l" defTabSz="914400" rtl="0" eaLnBrk="1" latinLnBrk="0" hangingPunct="1">
              <a:lnSpc>
                <a:spcPct val="107000"/>
              </a:lnSpc>
              <a:spcAft>
                <a:spcPts val="800"/>
              </a:spcAft>
              <a:buFont typeface="Arial" panose="020B0604020202020204" pitchFamily="34" charset="0"/>
              <a:buChar char="•"/>
            </a:pPr>
            <a:r>
              <a:rPr lang="en-US" sz="1050" kern="1200" noProof="0" dirty="0">
                <a:solidFill>
                  <a:schemeClr val="tx1"/>
                </a:solidFill>
                <a:effectLst/>
                <a:latin typeface="RijksoverheidSansText" panose="020B0503040202060203" pitchFamily="34" charset="0"/>
                <a:ea typeface="+mn-ea"/>
                <a:cs typeface="Times New Roman" panose="02020603050405020304" pitchFamily="18" charset="0"/>
              </a:rPr>
              <a:t>When there are limited facilities to store and market food, food waste can increase in cities, decreasing farmer income.</a:t>
            </a:r>
          </a:p>
          <a:p>
            <a:pPr marL="171450" indent="-171450" algn="l" defTabSz="914400" rtl="0" eaLnBrk="1" latinLnBrk="0" hangingPunct="1">
              <a:lnSpc>
                <a:spcPct val="107000"/>
              </a:lnSpc>
              <a:spcAft>
                <a:spcPts val="800"/>
              </a:spcAft>
              <a:buFont typeface="Arial" panose="020B0604020202020204" pitchFamily="34" charset="0"/>
              <a:buChar char="•"/>
            </a:pPr>
            <a:r>
              <a:rPr lang="en-US" sz="1050" kern="1200" noProof="0" dirty="0" err="1">
                <a:solidFill>
                  <a:schemeClr val="tx1"/>
                </a:solidFill>
                <a:effectLst/>
                <a:latin typeface="RijksoverheidSansText" panose="020B0503040202060203" pitchFamily="34" charset="0"/>
                <a:ea typeface="+mn-ea"/>
                <a:cs typeface="Times New Roman" panose="02020603050405020304" pitchFamily="18" charset="0"/>
              </a:rPr>
              <a:t>Urbanisation</a:t>
            </a:r>
            <a:r>
              <a:rPr lang="en-US" sz="1050" kern="1200" noProof="0" dirty="0">
                <a:solidFill>
                  <a:schemeClr val="tx1"/>
                </a:solidFill>
                <a:effectLst/>
                <a:latin typeface="RijksoverheidSansText" panose="020B0503040202060203" pitchFamily="34" charset="0"/>
                <a:ea typeface="+mn-ea"/>
                <a:cs typeface="Times New Roman" panose="02020603050405020304" pitchFamily="18" charset="0"/>
              </a:rPr>
              <a:t> can lead to pollution, especially in cities where sanitation is limited. The ensuing nutrient accumulation can negatively affect farmers around or downstream cities.</a:t>
            </a:r>
          </a:p>
          <a:p>
            <a:pPr marL="171450" indent="-171450" algn="l" defTabSz="914400" rtl="0" eaLnBrk="1" latinLnBrk="0" hangingPunct="1">
              <a:lnSpc>
                <a:spcPct val="107000"/>
              </a:lnSpc>
              <a:spcAft>
                <a:spcPts val="800"/>
              </a:spcAft>
              <a:buFont typeface="Arial" panose="020B0604020202020204" pitchFamily="34" charset="0"/>
              <a:buChar char="•"/>
            </a:pPr>
            <a:r>
              <a:rPr lang="en-US" sz="1050" kern="1200" noProof="0" dirty="0">
                <a:solidFill>
                  <a:schemeClr val="tx1"/>
                </a:solidFill>
                <a:effectLst/>
                <a:latin typeface="RijksoverheidSansText" panose="020B0503040202060203" pitchFamily="34" charset="0"/>
                <a:ea typeface="+mn-ea"/>
                <a:cs typeface="Times New Roman" panose="02020603050405020304" pitchFamily="18" charset="0"/>
              </a:rPr>
              <a:t>The </a:t>
            </a:r>
            <a:r>
              <a:rPr lang="en-US" sz="1050" kern="1200" noProof="0" dirty="0" err="1">
                <a:solidFill>
                  <a:schemeClr val="tx1"/>
                </a:solidFill>
                <a:effectLst/>
                <a:latin typeface="RijksoverheidSansText" panose="020B0503040202060203" pitchFamily="34" charset="0"/>
                <a:ea typeface="+mn-ea"/>
                <a:cs typeface="Times New Roman" panose="02020603050405020304" pitchFamily="18" charset="0"/>
              </a:rPr>
              <a:t>formalisation</a:t>
            </a:r>
            <a:r>
              <a:rPr lang="en-US" sz="1050" kern="1200" noProof="0" dirty="0">
                <a:solidFill>
                  <a:schemeClr val="tx1"/>
                </a:solidFill>
                <a:effectLst/>
                <a:latin typeface="RijksoverheidSansText" panose="020B0503040202060203" pitchFamily="34" charset="0"/>
                <a:ea typeface="+mn-ea"/>
                <a:cs typeface="Times New Roman" panose="02020603050405020304" pitchFamily="18" charset="0"/>
              </a:rPr>
              <a:t> of food value chains often forms a risk for smallholders, because they tend to face higher requirements regarding the efficiency and minimal purchase volume. This can make it more difficult for small farmers to sell their produce in urban settings. </a:t>
            </a:r>
          </a:p>
          <a:p>
            <a:pPr marL="171450" indent="-171450" algn="l" defTabSz="914400" rtl="0" eaLnBrk="1" latinLnBrk="0" hangingPunct="1">
              <a:lnSpc>
                <a:spcPct val="107000"/>
              </a:lnSpc>
              <a:spcAft>
                <a:spcPts val="800"/>
              </a:spcAft>
              <a:buFont typeface="Arial" panose="020B0604020202020204" pitchFamily="34" charset="0"/>
              <a:buChar char="•"/>
            </a:pPr>
            <a:r>
              <a:rPr lang="en-US" sz="1050" kern="1200" noProof="0" dirty="0">
                <a:solidFill>
                  <a:schemeClr val="tx1"/>
                </a:solidFill>
                <a:effectLst/>
                <a:latin typeface="RijksoverheidSansText" panose="020B0503040202060203" pitchFamily="34" charset="0"/>
                <a:ea typeface="+mn-ea"/>
                <a:cs typeface="Times New Roman" panose="02020603050405020304" pitchFamily="18" charset="0"/>
              </a:rPr>
              <a:t>The physical effects of urban expansion pose another risk. Because land rights are not always well-accounted for, farmers close to an expanding city may lose their land. Sometimes farmers are forced to relocate, and sometimes farmers are forced to stop farming and change their livelihoods.</a:t>
            </a:r>
          </a:p>
          <a:p>
            <a:pPr marL="171450" indent="-171450" algn="l" defTabSz="914400" rtl="0" eaLnBrk="1" latinLnBrk="0" hangingPunct="1">
              <a:lnSpc>
                <a:spcPct val="107000"/>
              </a:lnSpc>
              <a:spcAft>
                <a:spcPts val="800"/>
              </a:spcAft>
              <a:buFont typeface="Arial" panose="020B0604020202020204" pitchFamily="34" charset="0"/>
              <a:buChar char="•"/>
            </a:pPr>
            <a:r>
              <a:rPr lang="en-US" sz="1050" kern="1200" noProof="0" dirty="0">
                <a:solidFill>
                  <a:schemeClr val="tx1"/>
                </a:solidFill>
                <a:effectLst/>
                <a:latin typeface="RijksoverheidSansText" panose="020B0503040202060203" pitchFamily="34" charset="0"/>
                <a:ea typeface="+mn-ea"/>
                <a:cs typeface="Times New Roman" panose="02020603050405020304" pitchFamily="18" charset="0"/>
              </a:rPr>
              <a:t>Small farmers who are not well connected to the growing urban markets lack access to resources (farming inputs) and urban services (market information, financial services), putting them in a disadvantaged position, compared to farmers who can act on the opportunities that </a:t>
            </a:r>
            <a:r>
              <a:rPr lang="en-US" sz="1050" kern="1200" noProof="0" dirty="0" err="1">
                <a:solidFill>
                  <a:schemeClr val="tx1"/>
                </a:solidFill>
                <a:effectLst/>
                <a:latin typeface="RijksoverheidSansText" panose="020B0503040202060203" pitchFamily="34" charset="0"/>
                <a:ea typeface="+mn-ea"/>
                <a:cs typeface="Times New Roman" panose="02020603050405020304" pitchFamily="18" charset="0"/>
              </a:rPr>
              <a:t>urbanisation</a:t>
            </a:r>
            <a:r>
              <a:rPr lang="en-US" sz="1050" kern="1200" noProof="0" dirty="0">
                <a:solidFill>
                  <a:schemeClr val="tx1"/>
                </a:solidFill>
                <a:effectLst/>
                <a:latin typeface="RijksoverheidSansText" panose="020B0503040202060203" pitchFamily="34" charset="0"/>
                <a:ea typeface="+mn-ea"/>
                <a:cs typeface="Times New Roman" panose="02020603050405020304" pitchFamily="18" charset="0"/>
              </a:rPr>
              <a:t> creates. </a:t>
            </a:r>
          </a:p>
          <a:p>
            <a:pPr marL="171450" indent="-171450" algn="l" defTabSz="914400" rtl="0" eaLnBrk="1" latinLnBrk="0" hangingPunct="1">
              <a:lnSpc>
                <a:spcPct val="107000"/>
              </a:lnSpc>
              <a:spcAft>
                <a:spcPts val="800"/>
              </a:spcAft>
              <a:buFont typeface="Arial" panose="020B0604020202020204" pitchFamily="34" charset="0"/>
              <a:buChar char="•"/>
            </a:pPr>
            <a:r>
              <a:rPr lang="en-US" sz="1050" kern="1200" noProof="0" dirty="0">
                <a:solidFill>
                  <a:schemeClr val="tx1"/>
                </a:solidFill>
                <a:effectLst/>
                <a:latin typeface="RijksoverheidSansText" panose="020B0503040202060203" pitchFamily="34" charset="0"/>
                <a:ea typeface="+mn-ea"/>
                <a:cs typeface="Times New Roman" panose="02020603050405020304" pitchFamily="18" charset="0"/>
              </a:rPr>
              <a:t>Economic inequality may increase because of the differences in who can profit from </a:t>
            </a:r>
            <a:r>
              <a:rPr lang="en-US" sz="1050" kern="1200" noProof="0" dirty="0" err="1">
                <a:solidFill>
                  <a:schemeClr val="tx1"/>
                </a:solidFill>
                <a:effectLst/>
                <a:latin typeface="RijksoverheidSansText" panose="020B0503040202060203" pitchFamily="34" charset="0"/>
                <a:ea typeface="+mn-ea"/>
                <a:cs typeface="Times New Roman" panose="02020603050405020304" pitchFamily="18" charset="0"/>
              </a:rPr>
              <a:t>urbanisation</a:t>
            </a:r>
            <a:r>
              <a:rPr lang="en-US" sz="1050" kern="1200" noProof="0" dirty="0">
                <a:solidFill>
                  <a:schemeClr val="tx1"/>
                </a:solidFill>
                <a:effectLst/>
                <a:latin typeface="RijksoverheidSansText" panose="020B0503040202060203" pitchFamily="34" charset="0"/>
                <a:ea typeface="+mn-ea"/>
                <a:cs typeface="Times New Roman" panose="02020603050405020304" pitchFamily="18" charset="0"/>
              </a:rPr>
              <a:t> and who cannot. Especially, when megacities are growing but small- and medium-sized cities are not, inequality can increase, as a lack of connectivity causes few rural people to profit from the opportunities offered by these megacities.</a:t>
            </a:r>
          </a:p>
        </p:txBody>
      </p:sp>
      <p:sp>
        <p:nvSpPr>
          <p:cNvPr id="4" name="Slide Number Placeholder 3"/>
          <p:cNvSpPr>
            <a:spLocks noGrp="1"/>
          </p:cNvSpPr>
          <p:nvPr>
            <p:ph type="sldNum" sz="quarter" idx="5"/>
          </p:nvPr>
        </p:nvSpPr>
        <p:spPr/>
        <p:txBody>
          <a:bodyPr/>
          <a:lstStyle/>
          <a:p>
            <a:fld id="{DE501649-886C-4324-AD4C-E61C88D47728}" type="slidenum">
              <a:rPr lang="nl-NL" smtClean="0"/>
              <a:t>4</a:t>
            </a:fld>
            <a:endParaRPr lang="nl-NL"/>
          </a:p>
        </p:txBody>
      </p:sp>
    </p:spTree>
    <p:extLst>
      <p:ext uri="{BB962C8B-B14F-4D97-AF65-F5344CB8AC3E}">
        <p14:creationId xmlns:p14="http://schemas.microsoft.com/office/powerpoint/2010/main" val="3248271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050" kern="1200" dirty="0">
                <a:solidFill>
                  <a:schemeClr val="tx1"/>
                </a:solidFill>
                <a:effectLst/>
                <a:latin typeface="RijksoverheidSansText" panose="020B0503040202060203" pitchFamily="34" charset="0"/>
                <a:ea typeface="+mn-ea"/>
                <a:cs typeface="Times New Roman" panose="02020603050405020304" pitchFamily="18" charset="0"/>
              </a:rPr>
              <a:t>So-called enabling conditions can be implemented that stimulate the opportunities and limit the risks, for all rural actors. These enabling conditions can be found in several sectors, ranging from spatial planning, education and agriculture to finance. Some of these enabling conditions can be implemented on local or national scales, while others may require global action.</a:t>
            </a:r>
          </a:p>
          <a:p>
            <a:pPr>
              <a:lnSpc>
                <a:spcPct val="107000"/>
              </a:lnSpc>
              <a:spcAft>
                <a:spcPts val="800"/>
              </a:spcAft>
            </a:pPr>
            <a:endParaRPr lang="en-US" sz="1050" kern="1200" dirty="0">
              <a:solidFill>
                <a:schemeClr val="tx1"/>
              </a:solidFill>
              <a:effectLst/>
              <a:latin typeface="RijksoverheidSansText" panose="020B0503040202060203" pitchFamily="34" charset="0"/>
              <a:ea typeface="+mn-ea"/>
              <a:cs typeface="Times New Roman" panose="02020603050405020304" pitchFamily="18" charset="0"/>
            </a:endParaRPr>
          </a:p>
          <a:p>
            <a:pPr>
              <a:lnSpc>
                <a:spcPct val="107000"/>
              </a:lnSpc>
              <a:spcAft>
                <a:spcPts val="800"/>
              </a:spcAft>
            </a:pPr>
            <a:r>
              <a:rPr lang="en-US" sz="1050" kern="1200" dirty="0">
                <a:solidFill>
                  <a:schemeClr val="tx1"/>
                </a:solidFill>
                <a:effectLst/>
                <a:latin typeface="RijksoverheidSansText" panose="020B0503040202060203" pitchFamily="34" charset="0"/>
                <a:ea typeface="+mn-ea"/>
                <a:cs typeface="Times New Roman" panose="02020603050405020304" pitchFamily="18" charset="0"/>
              </a:rPr>
              <a:t>The slide provides six examples.</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800"/>
              </a:spcAft>
              <a:buFont typeface="Arial" panose="020B0604020202020204" pitchFamily="34" charset="0"/>
              <a:buChar char="•"/>
              <a:tabLst>
                <a:tab pos="457200" algn="l"/>
              </a:tabLst>
            </a:pPr>
            <a:r>
              <a:rPr lang="en-US" sz="1050" kern="1200" dirty="0">
                <a:solidFill>
                  <a:schemeClr val="tx1"/>
                </a:solidFill>
                <a:effectLst/>
                <a:latin typeface="RijksoverheidSansText" panose="020B0503040202060203" pitchFamily="34" charset="0"/>
                <a:ea typeface="+mn-ea"/>
                <a:cs typeface="Times New Roman" panose="02020603050405020304" pitchFamily="18" charset="0"/>
              </a:rPr>
              <a:t>Agricultural subsidies can stimulate farmers to grow more diverse produce, adapting to urban demand. Today, subsidies on cultivating staples are contributing to unbalanced diets, as they keep related market prices low compared to other more diverse products.</a:t>
            </a:r>
          </a:p>
          <a:p>
            <a:pPr marL="171450" lvl="0" indent="-171450">
              <a:lnSpc>
                <a:spcPct val="107000"/>
              </a:lnSpc>
              <a:spcAft>
                <a:spcPts val="800"/>
              </a:spcAft>
              <a:buFont typeface="Arial" panose="020B0604020202020204" pitchFamily="34" charset="0"/>
              <a:buChar char="•"/>
              <a:tabLst>
                <a:tab pos="457200" algn="l"/>
              </a:tabLst>
            </a:pPr>
            <a:r>
              <a:rPr lang="en-US" sz="1050" kern="1200" dirty="0">
                <a:solidFill>
                  <a:schemeClr val="tx1"/>
                </a:solidFill>
                <a:effectLst/>
                <a:latin typeface="RijksoverheidSansText" panose="020B0503040202060203" pitchFamily="34" charset="0"/>
                <a:ea typeface="+mn-ea"/>
                <a:cs typeface="Times New Roman" panose="02020603050405020304" pitchFamily="18" charset="0"/>
              </a:rPr>
              <a:t>The location and equipment (e.g. cooling) of food markets can enable access to urban food markets for rural actors.</a:t>
            </a:r>
          </a:p>
          <a:p>
            <a:pPr marL="171450" lvl="0" indent="-171450">
              <a:lnSpc>
                <a:spcPct val="107000"/>
              </a:lnSpc>
              <a:spcAft>
                <a:spcPts val="800"/>
              </a:spcAft>
              <a:buFont typeface="Arial" panose="020B0604020202020204" pitchFamily="34" charset="0"/>
              <a:buChar char="•"/>
              <a:tabLst>
                <a:tab pos="457200" algn="l"/>
              </a:tabLst>
            </a:pPr>
            <a:r>
              <a:rPr lang="en-US" sz="1050" kern="1200" dirty="0">
                <a:solidFill>
                  <a:schemeClr val="tx1"/>
                </a:solidFill>
                <a:effectLst/>
                <a:latin typeface="RijksoverheidSansText" panose="020B0503040202060203" pitchFamily="34" charset="0"/>
                <a:ea typeface="+mn-ea"/>
                <a:cs typeface="Times New Roman" panose="02020603050405020304" pitchFamily="18" charset="0"/>
              </a:rPr>
              <a:t>Strong rural–urban social networks allow farmers to adequately adjust their production to a changing urban demand and to grasp urban employment opportunities.</a:t>
            </a:r>
          </a:p>
          <a:p>
            <a:pPr marL="171450" lvl="0" indent="-171450">
              <a:lnSpc>
                <a:spcPct val="107000"/>
              </a:lnSpc>
              <a:spcAft>
                <a:spcPts val="800"/>
              </a:spcAft>
              <a:buFont typeface="Arial" panose="020B0604020202020204" pitchFamily="34" charset="0"/>
              <a:buChar char="•"/>
              <a:tabLst>
                <a:tab pos="457200" algn="l"/>
              </a:tabLst>
            </a:pPr>
            <a:r>
              <a:rPr lang="en-US" sz="1050" kern="1200" dirty="0">
                <a:solidFill>
                  <a:schemeClr val="tx1"/>
                </a:solidFill>
                <a:effectLst/>
                <a:latin typeface="RijksoverheidSansText" panose="020B0503040202060203" pitchFamily="34" charset="0"/>
                <a:ea typeface="+mn-ea"/>
                <a:cs typeface="Times New Roman" panose="02020603050405020304" pitchFamily="18" charset="0"/>
              </a:rPr>
              <a:t>Providing government services (e.g. social security, training courses) in smaller cities and rural areas makes farmers better equipped to act on the changes that come with </a:t>
            </a:r>
            <a:r>
              <a:rPr lang="en-US" sz="1050" kern="1200" dirty="0" err="1">
                <a:solidFill>
                  <a:schemeClr val="tx1"/>
                </a:solidFill>
                <a:effectLst/>
                <a:latin typeface="RijksoverheidSansText" panose="020B0503040202060203" pitchFamily="34" charset="0"/>
                <a:ea typeface="+mn-ea"/>
                <a:cs typeface="Times New Roman" panose="02020603050405020304" pitchFamily="18" charset="0"/>
              </a:rPr>
              <a:t>urbanisation</a:t>
            </a:r>
            <a:r>
              <a:rPr lang="en-US" sz="1050" kern="1200" dirty="0">
                <a:solidFill>
                  <a:schemeClr val="tx1"/>
                </a:solidFill>
                <a:effectLst/>
                <a:latin typeface="RijksoverheidSansText" panose="020B0503040202060203" pitchFamily="34" charset="0"/>
                <a:ea typeface="+mn-ea"/>
                <a:cs typeface="Times New Roman" panose="02020603050405020304" pitchFamily="18" charset="0"/>
              </a:rPr>
              <a:t>.</a:t>
            </a:r>
          </a:p>
          <a:p>
            <a:pPr marL="171450" lvl="0" indent="-171450">
              <a:lnSpc>
                <a:spcPct val="107000"/>
              </a:lnSpc>
              <a:spcAft>
                <a:spcPts val="800"/>
              </a:spcAft>
              <a:buFont typeface="Arial" panose="020B0604020202020204" pitchFamily="34" charset="0"/>
              <a:buChar char="•"/>
              <a:tabLst>
                <a:tab pos="457200" algn="l"/>
              </a:tabLst>
            </a:pPr>
            <a:r>
              <a:rPr lang="en-US" sz="1050" kern="1200" dirty="0">
                <a:solidFill>
                  <a:schemeClr val="tx1"/>
                </a:solidFill>
                <a:effectLst/>
                <a:latin typeface="RijksoverheidSansText" panose="020B0503040202060203" pitchFamily="34" charset="0"/>
                <a:ea typeface="+mn-ea"/>
                <a:cs typeface="Times New Roman" panose="02020603050405020304" pitchFamily="18" charset="0"/>
              </a:rPr>
              <a:t>Small and medium-sized cities have important functions for both the rural hinterlands as well as the larger cities. Nearby, small cities improve access to urban markets for rural households. This contributes to raising productivity and efficiency, which in turn increases income.</a:t>
            </a:r>
          </a:p>
          <a:p>
            <a:pPr marL="0" lvl="0" indent="0">
              <a:lnSpc>
                <a:spcPct val="107000"/>
              </a:lnSpc>
              <a:spcAft>
                <a:spcPts val="800"/>
              </a:spcAft>
              <a:buFontTx/>
              <a:buNone/>
              <a:tabLst>
                <a:tab pos="457200" algn="l"/>
              </a:tabLst>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50" dirty="0">
                <a:effectLst/>
                <a:latin typeface="RijksoverheidSansText" panose="020B0503040202060203" pitchFamily="34" charset="0"/>
                <a:ea typeface="Calibri" panose="020F0502020204030204" pitchFamily="34" charset="0"/>
                <a:cs typeface="Times New Roman" panose="02020603050405020304" pitchFamily="18" charset="0"/>
              </a:rPr>
              <a:t>(For more information on enabling conditions, see: </a:t>
            </a:r>
            <a:r>
              <a:rPr lang="en-US" sz="1050" u="sng" dirty="0" err="1">
                <a:solidFill>
                  <a:srgbClr val="0563C1"/>
                </a:solidFill>
                <a:effectLst/>
                <a:latin typeface="RijksoverheidSansText" panose="020B0503040202060203" pitchFamily="34" charset="0"/>
                <a:ea typeface="Calibri" panose="020F0502020204030204" pitchFamily="34" charset="0"/>
                <a:cs typeface="Times New Roman" panose="02020603050405020304" pitchFamily="18" charset="0"/>
                <a:hlinkClick r:id="rId3"/>
              </a:rPr>
              <a:t>Urbanisation</a:t>
            </a:r>
            <a:r>
              <a:rPr lang="en-US" sz="1050" u="sng" dirty="0">
                <a:solidFill>
                  <a:srgbClr val="0563C1"/>
                </a:solidFill>
                <a:effectLst/>
                <a:latin typeface="RijksoverheidSansText" panose="020B0503040202060203" pitchFamily="34" charset="0"/>
                <a:ea typeface="Calibri" panose="020F0502020204030204" pitchFamily="34" charset="0"/>
                <a:cs typeface="Times New Roman" panose="02020603050405020304" pitchFamily="18" charset="0"/>
                <a:hlinkClick r:id="rId3"/>
              </a:rPr>
              <a:t> as driver of food system transformation and opportunities for rural livelihoods</a:t>
            </a:r>
            <a:r>
              <a:rPr lang="en-US" sz="1050" u="sng" dirty="0">
                <a:solidFill>
                  <a:srgbClr val="0563C1"/>
                </a:solidFill>
                <a:effectLst/>
                <a:latin typeface="RijksoverheidSansText" panose="020B0503040202060203" pitchFamily="34" charset="0"/>
                <a:ea typeface="Calibri" panose="020F0502020204030204" pitchFamily="34" charset="0"/>
                <a:cs typeface="Times New Roman" panose="02020603050405020304" pitchFamily="18" charset="0"/>
              </a:rPr>
              <a:t>)</a:t>
            </a:r>
            <a:r>
              <a:rPr lang="en-GB" sz="1050" dirty="0">
                <a:effectLst/>
                <a:latin typeface="RijksoverheidSansText" panose="020B0503040202060203" pitchFamily="34" charset="0"/>
                <a:ea typeface="Calibri" panose="020F0502020204030204" pitchFamily="34" charset="0"/>
                <a:cs typeface="Times New Roman" panose="02020603050405020304" pitchFamily="18" charset="0"/>
              </a:rPr>
              <a:t> </a:t>
            </a:r>
            <a:endParaRPr lang="nl-NL" sz="1050" dirty="0">
              <a:effectLst/>
              <a:latin typeface="RijksoverheidSansText" panose="020B0503040202060203" pitchFamily="34" charset="0"/>
              <a:ea typeface="Calibri" panose="020F0502020204030204" pitchFamily="34" charset="0"/>
              <a:cs typeface="Times New Roman" panose="02020603050405020304" pitchFamily="18" charset="0"/>
            </a:endParaRPr>
          </a:p>
          <a:p>
            <a:endParaRPr lang="nl-NL" dirty="0"/>
          </a:p>
          <a:p>
            <a:endParaRPr lang="nl-NL" dirty="0"/>
          </a:p>
        </p:txBody>
      </p:sp>
      <p:sp>
        <p:nvSpPr>
          <p:cNvPr id="4" name="Slide Number Placeholder 3"/>
          <p:cNvSpPr>
            <a:spLocks noGrp="1"/>
          </p:cNvSpPr>
          <p:nvPr>
            <p:ph type="sldNum" sz="quarter" idx="5"/>
          </p:nvPr>
        </p:nvSpPr>
        <p:spPr/>
        <p:txBody>
          <a:bodyPr/>
          <a:lstStyle/>
          <a:p>
            <a:fld id="{DE501649-886C-4324-AD4C-E61C88D47728}" type="slidenum">
              <a:rPr lang="nl-NL" smtClean="0"/>
              <a:t>5</a:t>
            </a:fld>
            <a:endParaRPr lang="nl-NL"/>
          </a:p>
        </p:txBody>
      </p:sp>
    </p:spTree>
    <p:extLst>
      <p:ext uri="{BB962C8B-B14F-4D97-AF65-F5344CB8AC3E}">
        <p14:creationId xmlns:p14="http://schemas.microsoft.com/office/powerpoint/2010/main" val="2789014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kern="1200" dirty="0">
                <a:solidFill>
                  <a:schemeClr val="tx1"/>
                </a:solidFill>
                <a:effectLst/>
                <a:latin typeface="RijksoverheidSansText" panose="020B0503040202060203" pitchFamily="34" charset="0"/>
                <a:ea typeface="+mn-ea"/>
                <a:cs typeface="Times New Roman" panose="02020603050405020304" pitchFamily="18" charset="0"/>
              </a:rPr>
              <a:t>The array of enabling conditions that can contribute to sustainable rural livelihoods link to each other on multiple scales and mostly work in conjunction with each other. To make </a:t>
            </a:r>
            <a:r>
              <a:rPr lang="en-US" sz="1050" kern="1200" dirty="0" err="1">
                <a:solidFill>
                  <a:schemeClr val="tx1"/>
                </a:solidFill>
                <a:effectLst/>
                <a:latin typeface="RijksoverheidSansText" panose="020B0503040202060203" pitchFamily="34" charset="0"/>
                <a:ea typeface="+mn-ea"/>
                <a:cs typeface="Times New Roman" panose="02020603050405020304" pitchFamily="18" charset="0"/>
              </a:rPr>
              <a:t>urbanisation</a:t>
            </a:r>
            <a:r>
              <a:rPr lang="en-US" sz="1050" kern="1200" dirty="0">
                <a:solidFill>
                  <a:schemeClr val="tx1"/>
                </a:solidFill>
                <a:effectLst/>
                <a:latin typeface="RijksoverheidSansText" panose="020B0503040202060203" pitchFamily="34" charset="0"/>
                <a:ea typeface="+mn-ea"/>
                <a:cs typeface="Times New Roman" panose="02020603050405020304" pitchFamily="18" charset="0"/>
              </a:rPr>
              <a:t> work for rural livelihoods, an integrated approach is needed on different levels, which addresses multiple scales and various actors.</a:t>
            </a:r>
          </a:p>
          <a:p>
            <a:endParaRPr lang="en-US" sz="1050" kern="1200" dirty="0">
              <a:solidFill>
                <a:schemeClr val="tx1"/>
              </a:solidFill>
              <a:effectLst/>
              <a:latin typeface="RijksoverheidSansText" panose="020B0503040202060203" pitchFamily="34" charset="0"/>
              <a:ea typeface="+mn-ea"/>
              <a:cs typeface="Times New Roman" panose="02020603050405020304" pitchFamily="18" charset="0"/>
            </a:endParaRPr>
          </a:p>
          <a:p>
            <a:r>
              <a:rPr lang="en-US" sz="1050" kern="1200" dirty="0">
                <a:solidFill>
                  <a:schemeClr val="tx1"/>
                </a:solidFill>
                <a:effectLst/>
                <a:latin typeface="RijksoverheidSansText" panose="020B0503040202060203" pitchFamily="34" charset="0"/>
                <a:ea typeface="+mn-ea"/>
                <a:cs typeface="Times New Roman" panose="02020603050405020304" pitchFamily="18" charset="0"/>
              </a:rPr>
              <a:t>Bottlenecks that hinder rural livelihoods in benefitting from </a:t>
            </a:r>
            <a:r>
              <a:rPr lang="en-US" sz="1050" kern="1200" dirty="0" err="1">
                <a:solidFill>
                  <a:schemeClr val="tx1"/>
                </a:solidFill>
                <a:effectLst/>
                <a:latin typeface="RijksoverheidSansText" panose="020B0503040202060203" pitchFamily="34" charset="0"/>
                <a:ea typeface="+mn-ea"/>
                <a:cs typeface="Times New Roman" panose="02020603050405020304" pitchFamily="18" charset="0"/>
              </a:rPr>
              <a:t>urbanisation</a:t>
            </a:r>
            <a:r>
              <a:rPr lang="en-US" sz="1050" kern="1200" dirty="0">
                <a:solidFill>
                  <a:schemeClr val="tx1"/>
                </a:solidFill>
                <a:effectLst/>
                <a:latin typeface="RijksoverheidSansText" panose="020B0503040202060203" pitchFamily="34" charset="0"/>
                <a:ea typeface="+mn-ea"/>
                <a:cs typeface="Times New Roman" panose="02020603050405020304" pitchFamily="18" charset="0"/>
              </a:rPr>
              <a:t> may differ per situation. Both global and local action is required, from investments in government services (e.g. social security and capacity-building </a:t>
            </a:r>
            <a:r>
              <a:rPr lang="en-US" sz="1050" kern="1200" dirty="0" err="1">
                <a:solidFill>
                  <a:schemeClr val="tx1"/>
                </a:solidFill>
                <a:effectLst/>
                <a:latin typeface="RijksoverheidSansText" panose="020B0503040202060203" pitchFamily="34" charset="0"/>
                <a:ea typeface="+mn-ea"/>
                <a:cs typeface="Times New Roman" panose="02020603050405020304" pitchFamily="18" charset="0"/>
              </a:rPr>
              <a:t>programmes</a:t>
            </a:r>
            <a:r>
              <a:rPr lang="en-US" sz="1050" kern="1200" dirty="0">
                <a:solidFill>
                  <a:schemeClr val="tx1"/>
                </a:solidFill>
                <a:effectLst/>
                <a:latin typeface="RijksoverheidSansText" panose="020B0503040202060203" pitchFamily="34" charset="0"/>
                <a:ea typeface="+mn-ea"/>
                <a:cs typeface="Times New Roman" panose="02020603050405020304" pitchFamily="18" charset="0"/>
              </a:rPr>
              <a:t>) and facilitating access to inputs and markets on the local level, to national spatial development plans and inclusive trade agreements on the global level.</a:t>
            </a:r>
          </a:p>
        </p:txBody>
      </p:sp>
      <p:sp>
        <p:nvSpPr>
          <p:cNvPr id="4" name="Slide Number Placeholder 3"/>
          <p:cNvSpPr>
            <a:spLocks noGrp="1"/>
          </p:cNvSpPr>
          <p:nvPr>
            <p:ph type="sldNum" sz="quarter" idx="5"/>
          </p:nvPr>
        </p:nvSpPr>
        <p:spPr/>
        <p:txBody>
          <a:bodyPr/>
          <a:lstStyle/>
          <a:p>
            <a:fld id="{DE501649-886C-4324-AD4C-E61C88D47728}" type="slidenum">
              <a:rPr lang="nl-NL" smtClean="0"/>
              <a:t>6</a:t>
            </a:fld>
            <a:endParaRPr lang="nl-NL"/>
          </a:p>
        </p:txBody>
      </p:sp>
    </p:spTree>
    <p:extLst>
      <p:ext uri="{BB962C8B-B14F-4D97-AF65-F5344CB8AC3E}">
        <p14:creationId xmlns:p14="http://schemas.microsoft.com/office/powerpoint/2010/main" val="4060863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11.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10" name="Rechthoek 9"/>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extLst>
      <p:ext uri="{BB962C8B-B14F-4D97-AF65-F5344CB8AC3E}">
        <p14:creationId xmlns:p14="http://schemas.microsoft.com/office/powerpoint/2010/main" val="227934277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1" name="Rechthoek 1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datum 9"/>
          <p:cNvSpPr>
            <a:spLocks noGrp="1"/>
          </p:cNvSpPr>
          <p:nvPr>
            <p:ph type="dt" sz="half" idx="14"/>
          </p:nvPr>
        </p:nvSpPr>
        <p:spPr/>
        <p:txBody>
          <a:bodyPr/>
          <a:lstStyle/>
          <a:p>
            <a:fld id="{420F3351-B4AF-48C9-B0BE-6F5590DC91D3}" type="datetime1">
              <a:rPr lang="nl-NL" smtClean="0"/>
              <a:t>20-5-2022</a:t>
            </a:fld>
            <a:endParaRPr lang="nl-NL"/>
          </a:p>
        </p:txBody>
      </p:sp>
      <p:sp>
        <p:nvSpPr>
          <p:cNvPr id="12" name="Tijdelijke aanduiding voor voettekst 11"/>
          <p:cNvSpPr>
            <a:spLocks noGrp="1"/>
          </p:cNvSpPr>
          <p:nvPr>
            <p:ph type="ftr" sz="quarter" idx="15"/>
          </p:nvPr>
        </p:nvSpPr>
        <p:spPr/>
        <p:txBody>
          <a:bodyPr/>
          <a:lstStyle/>
          <a:p>
            <a:endParaRPr lang="nl-NL"/>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91383221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4" name="Tijdelijke aanduiding voor datum 13"/>
          <p:cNvSpPr>
            <a:spLocks noGrp="1"/>
          </p:cNvSpPr>
          <p:nvPr>
            <p:ph type="dt" sz="half" idx="10"/>
          </p:nvPr>
        </p:nvSpPr>
        <p:spPr/>
        <p:txBody>
          <a:bodyPr/>
          <a:lstStyle/>
          <a:p>
            <a:fld id="{B150221C-793A-4E18-91F9-F9F6E29DCAFB}" type="datetime1">
              <a:rPr lang="nl-NL" smtClean="0"/>
              <a:t>20-5-2022</a:t>
            </a:fld>
            <a:endParaRPr lang="nl-NL"/>
          </a:p>
        </p:txBody>
      </p:sp>
      <p:sp>
        <p:nvSpPr>
          <p:cNvPr id="15" name="Tijdelijke aanduiding voor voettekst 14"/>
          <p:cNvSpPr>
            <a:spLocks noGrp="1"/>
          </p:cNvSpPr>
          <p:nvPr>
            <p:ph type="ftr" sz="quarter" idx="11"/>
          </p:nvPr>
        </p:nvSpPr>
        <p:spPr/>
        <p:txBody>
          <a:bodyPr/>
          <a:lstStyle/>
          <a:p>
            <a:endParaRPr lang="nl-NL"/>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55669838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6" name="Tijdelijke aanduiding voor datum 15"/>
          <p:cNvSpPr>
            <a:spLocks noGrp="1"/>
          </p:cNvSpPr>
          <p:nvPr>
            <p:ph type="dt" sz="half" idx="10"/>
          </p:nvPr>
        </p:nvSpPr>
        <p:spPr/>
        <p:txBody>
          <a:bodyPr/>
          <a:lstStyle/>
          <a:p>
            <a:fld id="{894295F2-5575-47DF-A83F-FA4BC9D03E6C}" type="datetime1">
              <a:rPr lang="nl-NL" smtClean="0"/>
              <a:t>20-5-2022</a:t>
            </a:fld>
            <a:endParaRPr lang="nl-NL"/>
          </a:p>
        </p:txBody>
      </p:sp>
      <p:sp>
        <p:nvSpPr>
          <p:cNvPr id="17" name="Tijdelijke aanduiding voor voettekst 16"/>
          <p:cNvSpPr>
            <a:spLocks noGrp="1"/>
          </p:cNvSpPr>
          <p:nvPr>
            <p:ph type="ftr" sz="quarter" idx="11"/>
          </p:nvPr>
        </p:nvSpPr>
        <p:spPr/>
        <p:txBody>
          <a:bodyPr/>
          <a:lstStyle/>
          <a:p>
            <a:endParaRPr lang="nl-NL"/>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012413327"/>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lstStyle/>
          <a:p>
            <a:r>
              <a:rPr lang="nl-NL"/>
              <a:t>Klik om de stijl te bewerken</a:t>
            </a:r>
          </a:p>
        </p:txBody>
      </p:sp>
      <p:sp>
        <p:nvSpPr>
          <p:cNvPr id="12" name="Tijdelijke aanduiding voor datum 11"/>
          <p:cNvSpPr>
            <a:spLocks noGrp="1"/>
          </p:cNvSpPr>
          <p:nvPr>
            <p:ph type="dt" sz="half" idx="10"/>
          </p:nvPr>
        </p:nvSpPr>
        <p:spPr/>
        <p:txBody>
          <a:bodyPr/>
          <a:lstStyle/>
          <a:p>
            <a:fld id="{51935397-293F-47D7-AE97-E2BC057B87C0}" type="datetime1">
              <a:rPr lang="nl-NL" smtClean="0"/>
              <a:t>20-5-2022</a:t>
            </a:fld>
            <a:endParaRPr lang="nl-NL"/>
          </a:p>
        </p:txBody>
      </p:sp>
      <p:sp>
        <p:nvSpPr>
          <p:cNvPr id="13" name="Tijdelijke aanduiding voor voettekst 12"/>
          <p:cNvSpPr>
            <a:spLocks noGrp="1"/>
          </p:cNvSpPr>
          <p:nvPr>
            <p:ph type="ftr" sz="quarter" idx="11"/>
          </p:nvPr>
        </p:nvSpPr>
        <p:spPr/>
        <p:txBody>
          <a:bodyPr/>
          <a:lstStyle/>
          <a:p>
            <a:endParaRPr lang="nl-NL"/>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362066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fld id="{60C4D5A9-3ED9-448A-9A49-12E8B1661F27}" type="datetime1">
              <a:rPr lang="nl-NL" smtClean="0"/>
              <a:t>20-5-2022</a:t>
            </a:fld>
            <a:endParaRPr lang="nl-NL"/>
          </a:p>
        </p:txBody>
      </p:sp>
      <p:sp>
        <p:nvSpPr>
          <p:cNvPr id="12" name="Tijdelijke aanduiding voor voettekst 11"/>
          <p:cNvSpPr>
            <a:spLocks noGrp="1"/>
          </p:cNvSpPr>
          <p:nvPr>
            <p:ph type="ftr" sz="quarter" idx="11"/>
          </p:nvPr>
        </p:nvSpPr>
        <p:spPr/>
        <p:txBody>
          <a:bodyPr/>
          <a:lstStyle/>
          <a:p>
            <a:endParaRPr lang="nl-NL"/>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434270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7" name="Tijdelijke aanduiding voor datum 16"/>
          <p:cNvSpPr>
            <a:spLocks noGrp="1"/>
          </p:cNvSpPr>
          <p:nvPr>
            <p:ph type="dt" sz="half" idx="14"/>
          </p:nvPr>
        </p:nvSpPr>
        <p:spPr/>
        <p:txBody>
          <a:bodyPr/>
          <a:lstStyle/>
          <a:p>
            <a:fld id="{EFCA55E0-21C2-4300-A1EC-1C69B848F1E0}" type="datetime1">
              <a:rPr lang="nl-NL" smtClean="0"/>
              <a:t>20-5-2022</a:t>
            </a:fld>
            <a:endParaRPr lang="nl-NL"/>
          </a:p>
        </p:txBody>
      </p:sp>
      <p:sp>
        <p:nvSpPr>
          <p:cNvPr id="18" name="Tijdelijke aanduiding voor voettekst 17"/>
          <p:cNvSpPr>
            <a:spLocks noGrp="1"/>
          </p:cNvSpPr>
          <p:nvPr>
            <p:ph type="ftr" sz="quarter" idx="15"/>
          </p:nvPr>
        </p:nvSpPr>
        <p:spPr/>
        <p:txBody>
          <a:bodyPr/>
          <a:lstStyle/>
          <a:p>
            <a:endParaRPr lang="nl-NL"/>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029557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9" name="Tijdelijke aanduiding voor datum 8"/>
          <p:cNvSpPr>
            <a:spLocks noGrp="1"/>
          </p:cNvSpPr>
          <p:nvPr>
            <p:ph type="dt" sz="half" idx="10"/>
          </p:nvPr>
        </p:nvSpPr>
        <p:spPr/>
        <p:txBody>
          <a:bodyPr/>
          <a:lstStyle>
            <a:lvl1pPr>
              <a:defRPr>
                <a:solidFill>
                  <a:schemeClr val="tx2"/>
                </a:solidFill>
              </a:defRPr>
            </a:lvl1pPr>
          </a:lstStyle>
          <a:p>
            <a:fld id="{00A04A74-C1F8-4DF2-ABE3-DB7F378F8E9B}" type="datetime1">
              <a:rPr lang="nl-NL" smtClean="0"/>
              <a:t>20-5-2022</a:t>
            </a:fld>
            <a:endParaRPr lang="nl-NL"/>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a:p>
        </p:txBody>
      </p:sp>
    </p:spTree>
    <p:extLst>
      <p:ext uri="{BB962C8B-B14F-4D97-AF65-F5344CB8AC3E}">
        <p14:creationId xmlns:p14="http://schemas.microsoft.com/office/powerpoint/2010/main" val="411123251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6" name="Tijdelijke aanduiding voor datum 5"/>
          <p:cNvSpPr>
            <a:spLocks noGrp="1"/>
          </p:cNvSpPr>
          <p:nvPr>
            <p:ph type="dt" sz="half" idx="10"/>
          </p:nvPr>
        </p:nvSpPr>
        <p:spPr/>
        <p:txBody>
          <a:bodyPr/>
          <a:lstStyle/>
          <a:p>
            <a:fld id="{BEC6BA33-232B-4D6A-A262-50C7945602CE}" type="datetime1">
              <a:rPr lang="nl-NL" smtClean="0"/>
              <a:t>20-5-2022</a:t>
            </a:fld>
            <a:endParaRPr lang="nl-NL"/>
          </a:p>
        </p:txBody>
      </p:sp>
      <p:sp>
        <p:nvSpPr>
          <p:cNvPr id="7" name="Tijdelijke aanduiding voor voettekst 6"/>
          <p:cNvSpPr>
            <a:spLocks noGrp="1"/>
          </p:cNvSpPr>
          <p:nvPr>
            <p:ph type="ftr" sz="quarter" idx="11"/>
          </p:nvPr>
        </p:nvSpPr>
        <p:spPr/>
        <p:txBody>
          <a:bodyPr/>
          <a:lstStyle/>
          <a:p>
            <a:endParaRPr lang="nl-NL"/>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73763116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de stijl te bewerken</a:t>
            </a:r>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atum 10"/>
          <p:cNvSpPr>
            <a:spLocks noGrp="1"/>
          </p:cNvSpPr>
          <p:nvPr>
            <p:ph type="dt" sz="half" idx="11"/>
          </p:nvPr>
        </p:nvSpPr>
        <p:spPr/>
        <p:txBody>
          <a:bodyPr/>
          <a:lstStyle/>
          <a:p>
            <a:fld id="{44949B9F-0C1A-46E4-9155-D0B1F7F78688}" type="datetime1">
              <a:rPr lang="nl-NL" smtClean="0"/>
              <a:t>20-5-2022</a:t>
            </a:fld>
            <a:endParaRPr lang="nl-NL"/>
          </a:p>
        </p:txBody>
      </p:sp>
      <p:sp>
        <p:nvSpPr>
          <p:cNvPr id="12" name="Tijdelijke aanduiding voor voettekst 11"/>
          <p:cNvSpPr>
            <a:spLocks noGrp="1"/>
          </p:cNvSpPr>
          <p:nvPr>
            <p:ph type="ftr" sz="quarter" idx="12"/>
          </p:nvPr>
        </p:nvSpPr>
        <p:spPr/>
        <p:txBody>
          <a:bodyPr/>
          <a:lstStyle/>
          <a:p>
            <a:endParaRPr lang="nl-NL"/>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418475062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0" name="Rechthoek 9"/>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jdelijke aanduiding voor datum 12"/>
          <p:cNvSpPr>
            <a:spLocks noGrp="1"/>
          </p:cNvSpPr>
          <p:nvPr>
            <p:ph type="dt" sz="half" idx="11"/>
          </p:nvPr>
        </p:nvSpPr>
        <p:spPr/>
        <p:txBody>
          <a:bodyPr/>
          <a:lstStyle/>
          <a:p>
            <a:fld id="{888B158C-60FE-4670-920F-0CB466E71137}" type="datetime1">
              <a:rPr lang="nl-NL" smtClean="0"/>
              <a:t>20-5-2022</a:t>
            </a:fld>
            <a:endParaRPr lang="nl-NL"/>
          </a:p>
        </p:txBody>
      </p:sp>
      <p:sp>
        <p:nvSpPr>
          <p:cNvPr id="14" name="Tijdelijke aanduiding voor voettekst 13"/>
          <p:cNvSpPr>
            <a:spLocks noGrp="1"/>
          </p:cNvSpPr>
          <p:nvPr>
            <p:ph type="ftr" sz="quarter" idx="12"/>
          </p:nvPr>
        </p:nvSpPr>
        <p:spPr/>
        <p:txBody>
          <a:bodyPr/>
          <a:lstStyle/>
          <a:p>
            <a:endParaRPr lang="nl-NL"/>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18573476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3" name="Tijdelijke aanduiding voor datum 12"/>
          <p:cNvSpPr>
            <a:spLocks noGrp="1"/>
          </p:cNvSpPr>
          <p:nvPr>
            <p:ph type="dt" sz="half" idx="10"/>
          </p:nvPr>
        </p:nvSpPr>
        <p:spPr/>
        <p:txBody>
          <a:bodyPr/>
          <a:lstStyle/>
          <a:p>
            <a:fld id="{779D8FB0-A55B-4D52-8F13-041CD7CBB729}" type="datetime1">
              <a:rPr lang="nl-NL" smtClean="0"/>
              <a:t>20-5-2022</a:t>
            </a:fld>
            <a:endParaRPr lang="nl-NL"/>
          </a:p>
        </p:txBody>
      </p:sp>
      <p:sp>
        <p:nvSpPr>
          <p:cNvPr id="14" name="Tijdelijke aanduiding voor voettekst 13"/>
          <p:cNvSpPr>
            <a:spLocks noGrp="1"/>
          </p:cNvSpPr>
          <p:nvPr>
            <p:ph type="ftr" sz="quarter" idx="11"/>
          </p:nvPr>
        </p:nvSpPr>
        <p:spPr/>
        <p:txBody>
          <a:bodyPr/>
          <a:lstStyle/>
          <a:p>
            <a:endParaRPr lang="nl-NL"/>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882511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hasCustomPrompt="1"/>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 Let op de rechten van de foto!</a:t>
            </a:r>
          </a:p>
        </p:txBody>
      </p:sp>
      <p:sp>
        <p:nvSpPr>
          <p:cNvPr id="11" name="Tijdelijke aanduiding voor datum 10"/>
          <p:cNvSpPr>
            <a:spLocks noGrp="1"/>
          </p:cNvSpPr>
          <p:nvPr>
            <p:ph type="dt" sz="half" idx="25"/>
          </p:nvPr>
        </p:nvSpPr>
        <p:spPr/>
        <p:txBody>
          <a:bodyPr/>
          <a:lstStyle/>
          <a:p>
            <a:fld id="{361100F5-0EA6-473E-88B8-F0622A0B10DC}" type="datetime1">
              <a:rPr lang="nl-NL" smtClean="0"/>
              <a:t>20-5-2022</a:t>
            </a:fld>
            <a:endParaRPr lang="nl-NL"/>
          </a:p>
        </p:txBody>
      </p:sp>
      <p:sp>
        <p:nvSpPr>
          <p:cNvPr id="12" name="Tijdelijke aanduiding voor voettekst 11"/>
          <p:cNvSpPr>
            <a:spLocks noGrp="1"/>
          </p:cNvSpPr>
          <p:nvPr>
            <p:ph type="ftr" sz="quarter" idx="26"/>
          </p:nvPr>
        </p:nvSpPr>
        <p:spPr/>
        <p:txBody>
          <a:bodyPr/>
          <a:lstStyle/>
          <a:p>
            <a:endParaRPr lang="nl-NL"/>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190563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12"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4" name="Rechthoek 13"/>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1" name="Tijdelijke aanduiding voor afbeelding 9"/>
          <p:cNvSpPr>
            <a:spLocks noGrp="1"/>
          </p:cNvSpPr>
          <p:nvPr>
            <p:ph type="pic" sz="quarter" idx="24" hasCustomPrompt="1"/>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 Let op de rechten van de foto!</a:t>
            </a:r>
          </a:p>
        </p:txBody>
      </p:sp>
      <p:sp>
        <p:nvSpPr>
          <p:cNvPr id="20" name="Tijdelijke aanduiding voor datum 19"/>
          <p:cNvSpPr>
            <a:spLocks noGrp="1"/>
          </p:cNvSpPr>
          <p:nvPr>
            <p:ph type="dt" sz="half" idx="25"/>
          </p:nvPr>
        </p:nvSpPr>
        <p:spPr/>
        <p:txBody>
          <a:bodyPr/>
          <a:lstStyle/>
          <a:p>
            <a:fld id="{7355376D-21C0-4BA3-A57F-B143DA15CCB9}" type="datetime1">
              <a:rPr lang="nl-NL" smtClean="0"/>
              <a:t>20-5-2022</a:t>
            </a:fld>
            <a:endParaRPr lang="nl-NL"/>
          </a:p>
        </p:txBody>
      </p:sp>
      <p:sp>
        <p:nvSpPr>
          <p:cNvPr id="21" name="Tijdelijke aanduiding voor voettekst 20"/>
          <p:cNvSpPr>
            <a:spLocks noGrp="1"/>
          </p:cNvSpPr>
          <p:nvPr>
            <p:ph type="ftr" sz="quarter" idx="26"/>
          </p:nvPr>
        </p:nvSpPr>
        <p:spPr/>
        <p:txBody>
          <a:bodyPr/>
          <a:lstStyle/>
          <a:p>
            <a:endParaRPr lang="nl-NL"/>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411456357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nchor="t"/>
          <a:lstStyle/>
          <a:p>
            <a:r>
              <a:rPr lang="nl-NL"/>
              <a:t>Klik om de stijl te bewerken</a:t>
            </a:r>
          </a:p>
        </p:txBody>
      </p:sp>
      <p:sp>
        <p:nvSpPr>
          <p:cNvPr id="10" name="Tijdelijke aanduiding voor afbeelding 9"/>
          <p:cNvSpPr>
            <a:spLocks noGrp="1"/>
          </p:cNvSpPr>
          <p:nvPr>
            <p:ph type="pic" sz="quarter" idx="24" hasCustomPrompt="1"/>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 Let op de rechten van de foto!</a:t>
            </a:r>
          </a:p>
        </p:txBody>
      </p:sp>
      <p:sp>
        <p:nvSpPr>
          <p:cNvPr id="6" name="Tijdelijke aanduiding voor datum 5"/>
          <p:cNvSpPr>
            <a:spLocks noGrp="1"/>
          </p:cNvSpPr>
          <p:nvPr>
            <p:ph type="dt" sz="half" idx="25"/>
          </p:nvPr>
        </p:nvSpPr>
        <p:spPr/>
        <p:txBody>
          <a:bodyPr/>
          <a:lstStyle/>
          <a:p>
            <a:fld id="{ADE1E6B3-99EA-4892-96A6-FD54B4E83581}" type="datetime1">
              <a:rPr lang="nl-NL" smtClean="0"/>
              <a:t>20-5-2022</a:t>
            </a:fld>
            <a:endParaRPr lang="nl-NL"/>
          </a:p>
        </p:txBody>
      </p:sp>
      <p:sp>
        <p:nvSpPr>
          <p:cNvPr id="12" name="Tijdelijke aanduiding voor voettekst 11"/>
          <p:cNvSpPr>
            <a:spLocks noGrp="1"/>
          </p:cNvSpPr>
          <p:nvPr>
            <p:ph type="ftr" sz="quarter" idx="26"/>
          </p:nvPr>
        </p:nvSpPr>
        <p:spPr/>
        <p:txBody>
          <a:bodyPr/>
          <a:lstStyle/>
          <a:p>
            <a:endParaRPr lang="nl-NL"/>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322620511"/>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 </a:t>
            </a:r>
            <a:br>
              <a:rPr lang="nl-NL"/>
            </a:br>
            <a:r>
              <a:rPr lang="nl-NL"/>
              <a:t>Let op de rechten van de foto!</a:t>
            </a:r>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fld id="{D3E1E877-3BB3-4FB7-9CEB-9CF2A62834EE}" type="datetime1">
              <a:rPr lang="nl-NL" smtClean="0"/>
              <a:t>20-5-2022</a:t>
            </a:fld>
            <a:endParaRPr lang="nl-NL"/>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a:p>
        </p:txBody>
      </p:sp>
    </p:spTree>
    <p:extLst>
      <p:ext uri="{BB962C8B-B14F-4D97-AF65-F5344CB8AC3E}">
        <p14:creationId xmlns:p14="http://schemas.microsoft.com/office/powerpoint/2010/main" val="3832469321"/>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alpha val="10000"/>
            </a:schemeClr>
          </a:solidFill>
        </p:spPr>
        <p:txBody>
          <a:bodyPr wrap="square" lIns="720000" tIns="1152000">
            <a:noAutofit/>
          </a:bodyPr>
          <a:lstStyle>
            <a:lvl1pPr>
              <a:defRPr/>
            </a:lvl1pPr>
          </a:lstStyle>
          <a:p>
            <a:r>
              <a:rPr lang="nl-NL"/>
              <a:t>Klik op het pictogram als u een afbeelding wilt toevoegen. </a:t>
            </a:r>
            <a:br>
              <a:rPr lang="nl-NL"/>
            </a:br>
            <a:r>
              <a:rPr lang="nl-NL"/>
              <a:t>Let op de rechten van de foto!</a:t>
            </a:r>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9" name="Tijdelijke aanduiding voor datum 8"/>
          <p:cNvSpPr>
            <a:spLocks noGrp="1"/>
          </p:cNvSpPr>
          <p:nvPr>
            <p:ph type="dt" sz="half" idx="15"/>
          </p:nvPr>
        </p:nvSpPr>
        <p:spPr/>
        <p:txBody>
          <a:bodyPr/>
          <a:lstStyle/>
          <a:p>
            <a:fld id="{B7EB07FD-14B4-46DA-A904-B2DE8A7AF10D}" type="datetime1">
              <a:rPr lang="nl-NL" smtClean="0"/>
              <a:t>20-5-2022</a:t>
            </a:fld>
            <a:endParaRPr lang="nl-NL"/>
          </a:p>
        </p:txBody>
      </p:sp>
      <p:sp>
        <p:nvSpPr>
          <p:cNvPr id="10" name="Tijdelijke aanduiding voor voettekst 9"/>
          <p:cNvSpPr>
            <a:spLocks noGrp="1"/>
          </p:cNvSpPr>
          <p:nvPr>
            <p:ph type="ftr" sz="quarter" idx="16"/>
          </p:nvPr>
        </p:nvSpPr>
        <p:spPr/>
        <p:txBody>
          <a:bodyPr/>
          <a:lstStyle/>
          <a:p>
            <a:endParaRPr lang="nl-NL"/>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4011950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 </a:t>
            </a:r>
            <a:br>
              <a:rPr lang="nl-NL"/>
            </a:br>
            <a:r>
              <a:rPr lang="nl-NL"/>
              <a:t>Let op de rechten van de foto!</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fld id="{B4AC742B-0CA8-42DC-B5D1-A8F4DAEAEFA9}" type="datetime1">
              <a:rPr lang="nl-NL" smtClean="0"/>
              <a:t>20-5-2022</a:t>
            </a:fld>
            <a:endParaRPr lang="nl-NL"/>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a:p>
        </p:txBody>
      </p:sp>
    </p:spTree>
    <p:extLst>
      <p:ext uri="{BB962C8B-B14F-4D97-AF65-F5344CB8AC3E}">
        <p14:creationId xmlns:p14="http://schemas.microsoft.com/office/powerpoint/2010/main" val="134396643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bg1">
              <a:lumMod val="85000"/>
            </a:schemeClr>
          </a:solidFill>
        </p:spPr>
        <p:txBody>
          <a:bodyPr wrap="square" lIns="720000" tIns="1152000">
            <a:noAutofit/>
          </a:bodyPr>
          <a:lstStyle>
            <a:lvl1pPr>
              <a:defRPr/>
            </a:lvl1pPr>
          </a:lstStyle>
          <a:p>
            <a:r>
              <a:rPr lang="nl-NL"/>
              <a:t>Klik op het pictogram als u een afbeelding wilt toevoegen. </a:t>
            </a:r>
            <a:br>
              <a:rPr lang="nl-NL"/>
            </a:br>
            <a:r>
              <a:rPr lang="nl-NL"/>
              <a:t>Let op de rechten van de foto!</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7"/>
          <p:cNvSpPr>
            <a:spLocks noGrp="1"/>
          </p:cNvSpPr>
          <p:nvPr>
            <p:ph type="dt" sz="half" idx="15"/>
          </p:nvPr>
        </p:nvSpPr>
        <p:spPr/>
        <p:txBody>
          <a:bodyPr/>
          <a:lstStyle/>
          <a:p>
            <a:fld id="{43FF8BBA-AACE-40D1-93BC-DF574076C5FC}" type="datetime1">
              <a:rPr lang="nl-NL" smtClean="0"/>
              <a:t>20-5-2022</a:t>
            </a:fld>
            <a:endParaRPr lang="nl-NL"/>
          </a:p>
        </p:txBody>
      </p:sp>
      <p:sp>
        <p:nvSpPr>
          <p:cNvPr id="9" name="Tijdelijke aanduiding voor voettekst 8"/>
          <p:cNvSpPr>
            <a:spLocks noGrp="1"/>
          </p:cNvSpPr>
          <p:nvPr>
            <p:ph type="ftr" sz="quarter" idx="16"/>
          </p:nvPr>
        </p:nvSpPr>
        <p:spPr/>
        <p:txBody>
          <a:bodyPr/>
          <a:lstStyle/>
          <a:p>
            <a:endParaRPr lang="nl-NL"/>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632753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 </a:t>
            </a:r>
            <a:br>
              <a:rPr lang="nl-NL"/>
            </a:br>
            <a:r>
              <a:rPr lang="nl-NL"/>
              <a:t>Let op de rechten van de foto!</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3" name="Tijdelijke aanduiding voor datum 12"/>
          <p:cNvSpPr>
            <a:spLocks noGrp="1"/>
          </p:cNvSpPr>
          <p:nvPr>
            <p:ph type="dt" sz="half" idx="15"/>
          </p:nvPr>
        </p:nvSpPr>
        <p:spPr/>
        <p:txBody>
          <a:bodyPr/>
          <a:lstStyle/>
          <a:p>
            <a:fld id="{D63CB477-36D7-4000-B628-A811016B9EB3}" type="datetime1">
              <a:rPr lang="nl-NL" smtClean="0"/>
              <a:t>20-5-2022</a:t>
            </a:fld>
            <a:endParaRPr lang="nl-NL"/>
          </a:p>
        </p:txBody>
      </p:sp>
      <p:sp>
        <p:nvSpPr>
          <p:cNvPr id="14" name="Tijdelijke aanduiding voor voettekst 13"/>
          <p:cNvSpPr>
            <a:spLocks noGrp="1"/>
          </p:cNvSpPr>
          <p:nvPr>
            <p:ph type="ftr" sz="quarter" idx="16"/>
          </p:nvPr>
        </p:nvSpPr>
        <p:spPr/>
        <p:txBody>
          <a:bodyPr/>
          <a:lstStyle/>
          <a:p>
            <a:endParaRPr lang="nl-NL"/>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72973917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alpha val="10000"/>
            </a:schemeClr>
          </a:solidFill>
        </p:spPr>
        <p:txBody>
          <a:bodyPr wrap="square" lIns="612000">
            <a:noAutofit/>
          </a:bodyPr>
          <a:lstStyle>
            <a:lvl1pPr>
              <a:defRPr/>
            </a:lvl1pPr>
          </a:lstStyle>
          <a:p>
            <a:r>
              <a:rPr lang="nl-NL"/>
              <a:t>Klik op het pictogram als u een afbeelding wilt toevoegen. </a:t>
            </a:r>
            <a:br>
              <a:rPr lang="nl-NL"/>
            </a:br>
            <a:r>
              <a:rPr lang="nl-NL"/>
              <a:t>Let op de rechten van de foto!</a:t>
            </a:r>
          </a:p>
        </p:txBody>
      </p:sp>
      <p:sp>
        <p:nvSpPr>
          <p:cNvPr id="9" name="Titel 8"/>
          <p:cNvSpPr>
            <a:spLocks noGrp="1"/>
          </p:cNvSpPr>
          <p:nvPr>
            <p:ph type="title"/>
          </p:nvPr>
        </p:nvSpPr>
        <p:spPr>
          <a:xfrm>
            <a:off x="634206" y="1051200"/>
            <a:ext cx="10924382" cy="946800"/>
          </a:xfrm>
        </p:spPr>
        <p:txBody>
          <a:bodyPr anchor="t"/>
          <a:lstStyle/>
          <a:p>
            <a:r>
              <a:rPr lang="nl-NL"/>
              <a:t>Klik om de stijl te bewerken</a:t>
            </a:r>
          </a:p>
        </p:txBody>
      </p:sp>
      <p:sp>
        <p:nvSpPr>
          <p:cNvPr id="5" name="Tijdelijke aanduiding voor datum 4"/>
          <p:cNvSpPr>
            <a:spLocks noGrp="1"/>
          </p:cNvSpPr>
          <p:nvPr>
            <p:ph type="dt" sz="half" idx="15"/>
          </p:nvPr>
        </p:nvSpPr>
        <p:spPr/>
        <p:txBody>
          <a:bodyPr/>
          <a:lstStyle/>
          <a:p>
            <a:fld id="{7FADF59C-A8C0-4304-83AD-BACCBD2476BA}" type="datetime1">
              <a:rPr lang="nl-NL" smtClean="0"/>
              <a:t>20-5-2022</a:t>
            </a:fld>
            <a:endParaRPr lang="nl-NL"/>
          </a:p>
        </p:txBody>
      </p:sp>
      <p:sp>
        <p:nvSpPr>
          <p:cNvPr id="6" name="Tijdelijke aanduiding voor voettekst 5"/>
          <p:cNvSpPr>
            <a:spLocks noGrp="1"/>
          </p:cNvSpPr>
          <p:nvPr>
            <p:ph type="ftr" sz="quarter" idx="16"/>
          </p:nvPr>
        </p:nvSpPr>
        <p:spPr/>
        <p:txBody>
          <a:bodyPr/>
          <a:lstStyle/>
          <a:p>
            <a:endParaRPr lang="nl-NL"/>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590347170"/>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9"/>
          <p:cNvSpPr>
            <a:spLocks noGrp="1"/>
          </p:cNvSpPr>
          <p:nvPr>
            <p:ph type="dt" sz="half" idx="14"/>
          </p:nvPr>
        </p:nvSpPr>
        <p:spPr/>
        <p:txBody>
          <a:bodyPr/>
          <a:lstStyle/>
          <a:p>
            <a:fld id="{58EAB845-FC90-437C-B360-6F3FB8DD9C1E}" type="datetime1">
              <a:rPr lang="nl-NL" smtClean="0"/>
              <a:t>20-5-2022</a:t>
            </a:fld>
            <a:endParaRPr lang="nl-NL"/>
          </a:p>
        </p:txBody>
      </p:sp>
      <p:sp>
        <p:nvSpPr>
          <p:cNvPr id="11" name="Tijdelijke aanduiding voor voettekst 10"/>
          <p:cNvSpPr>
            <a:spLocks noGrp="1"/>
          </p:cNvSpPr>
          <p:nvPr>
            <p:ph type="ftr" sz="quarter" idx="15"/>
          </p:nvPr>
        </p:nvSpPr>
        <p:spPr/>
        <p:txBody>
          <a:bodyPr/>
          <a:lstStyle/>
          <a:p>
            <a:endParaRPr lang="nl-NL"/>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741300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pic>
        <p:nvPicPr>
          <p:cNvPr id="7" name="Afbeelding 6" descr="Afbeelding met tekst&#10;&#10;Automatisch gegenereerde beschrijving">
            <a:extLst>
              <a:ext uri="{FF2B5EF4-FFF2-40B4-BE49-F238E27FC236}">
                <a16:creationId xmlns:a16="http://schemas.microsoft.com/office/drawing/2014/main" id="{354E6144-6E4A-4B72-9FE9-3D26EB358FF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91998" cy="6858000"/>
          </a:xfrm>
          <a:prstGeom prst="rect">
            <a:avLst/>
          </a:prstGeom>
        </p:spPr>
      </p:pic>
      <p:sp>
        <p:nvSpPr>
          <p:cNvPr id="8" name="Rechthoek 7">
            <a:extLst>
              <a:ext uri="{FF2B5EF4-FFF2-40B4-BE49-F238E27FC236}">
                <a16:creationId xmlns:a16="http://schemas.microsoft.com/office/drawing/2014/main" id="{1AE6818D-D410-459C-A1B0-655350341270}"/>
              </a:ext>
            </a:extLst>
          </p:cNvPr>
          <p:cNvSpPr/>
          <p:nvPr userDrawn="1"/>
        </p:nvSpPr>
        <p:spPr>
          <a:xfrm>
            <a:off x="-1" y="-1"/>
            <a:ext cx="12609096" cy="1315453"/>
          </a:xfrm>
          <a:prstGeom prst="rect">
            <a:avLst/>
          </a:prstGeom>
          <a:gradFill>
            <a:gsLst>
              <a:gs pos="100000">
                <a:schemeClr val="tx1">
                  <a:alpha val="0"/>
                </a:schemeClr>
              </a:gs>
              <a:gs pos="0">
                <a:schemeClr val="tx1">
                  <a:alpha val="2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AD2F8D7E-AC89-41A0-B93B-49F5EE2A454B}"/>
              </a:ext>
            </a:extLst>
          </p:cNvPr>
          <p:cNvSpPr/>
          <p:nvPr userDrawn="1"/>
        </p:nvSpPr>
        <p:spPr>
          <a:xfrm rot="16613491">
            <a:off x="353969" y="2145965"/>
            <a:ext cx="7482838" cy="2476111"/>
          </a:xfrm>
          <a:prstGeom prst="rect">
            <a:avLst/>
          </a:prstGeom>
          <a:gradFill>
            <a:gsLst>
              <a:gs pos="100000">
                <a:schemeClr val="tx1">
                  <a:alpha val="0"/>
                </a:schemeClr>
              </a:gs>
              <a:gs pos="0">
                <a:schemeClr val="tx1">
                  <a:alpha val="2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rije vorm: vorm 8">
            <a:extLst>
              <a:ext uri="{FF2B5EF4-FFF2-40B4-BE49-F238E27FC236}">
                <a16:creationId xmlns:a16="http://schemas.microsoft.com/office/drawing/2014/main" id="{88D92B1D-BF79-47E4-BA70-70B7141AD692}"/>
              </a:ext>
            </a:extLst>
          </p:cNvPr>
          <p:cNvSpPr/>
          <p:nvPr userDrawn="1"/>
        </p:nvSpPr>
        <p:spPr>
          <a:xfrm>
            <a:off x="-150126" y="-98296"/>
            <a:ext cx="3651425" cy="7345258"/>
          </a:xfrm>
          <a:custGeom>
            <a:avLst/>
            <a:gdLst>
              <a:gd name="connsiteX0" fmla="*/ 40943 w 3971498"/>
              <a:gd name="connsiteY0" fmla="*/ 13648 h 7383439"/>
              <a:gd name="connsiteX1" fmla="*/ 3971498 w 3971498"/>
              <a:gd name="connsiteY1" fmla="*/ 0 h 7383439"/>
              <a:gd name="connsiteX2" fmla="*/ 2852382 w 3971498"/>
              <a:gd name="connsiteY2" fmla="*/ 7383439 h 7383439"/>
              <a:gd name="connsiteX3" fmla="*/ 0 w 3971498"/>
              <a:gd name="connsiteY3" fmla="*/ 7206018 h 7383439"/>
              <a:gd name="connsiteX4" fmla="*/ 40943 w 3971498"/>
              <a:gd name="connsiteY4" fmla="*/ 13648 h 7383439"/>
              <a:gd name="connsiteX0" fmla="*/ 40943 w 3971498"/>
              <a:gd name="connsiteY0" fmla="*/ 13648 h 7356143"/>
              <a:gd name="connsiteX1" fmla="*/ 3971498 w 3971498"/>
              <a:gd name="connsiteY1" fmla="*/ 0 h 7356143"/>
              <a:gd name="connsiteX2" fmla="*/ 2511188 w 3971498"/>
              <a:gd name="connsiteY2" fmla="*/ 7356143 h 7356143"/>
              <a:gd name="connsiteX3" fmla="*/ 0 w 3971498"/>
              <a:gd name="connsiteY3" fmla="*/ 7206018 h 7356143"/>
              <a:gd name="connsiteX4" fmla="*/ 40943 w 3971498"/>
              <a:gd name="connsiteY4" fmla="*/ 13648 h 7356143"/>
              <a:gd name="connsiteX0" fmla="*/ 40943 w 3466531"/>
              <a:gd name="connsiteY0" fmla="*/ 150126 h 7492621"/>
              <a:gd name="connsiteX1" fmla="*/ 3466531 w 3466531"/>
              <a:gd name="connsiteY1" fmla="*/ 0 h 7492621"/>
              <a:gd name="connsiteX2" fmla="*/ 2511188 w 3466531"/>
              <a:gd name="connsiteY2" fmla="*/ 7492621 h 7492621"/>
              <a:gd name="connsiteX3" fmla="*/ 0 w 3466531"/>
              <a:gd name="connsiteY3" fmla="*/ 7342496 h 7492621"/>
              <a:gd name="connsiteX4" fmla="*/ 40943 w 3466531"/>
              <a:gd name="connsiteY4" fmla="*/ 150126 h 7492621"/>
              <a:gd name="connsiteX0" fmla="*/ 40943 w 3562065"/>
              <a:gd name="connsiteY0" fmla="*/ 136478 h 7478973"/>
              <a:gd name="connsiteX1" fmla="*/ 3562065 w 3562065"/>
              <a:gd name="connsiteY1" fmla="*/ 0 h 7478973"/>
              <a:gd name="connsiteX2" fmla="*/ 2511188 w 3562065"/>
              <a:gd name="connsiteY2" fmla="*/ 7478973 h 7478973"/>
              <a:gd name="connsiteX3" fmla="*/ 0 w 3562065"/>
              <a:gd name="connsiteY3" fmla="*/ 7328848 h 7478973"/>
              <a:gd name="connsiteX4" fmla="*/ 40943 w 3562065"/>
              <a:gd name="connsiteY4" fmla="*/ 136478 h 7478973"/>
              <a:gd name="connsiteX0" fmla="*/ 40943 w 3411939"/>
              <a:gd name="connsiteY0" fmla="*/ 13648 h 7356143"/>
              <a:gd name="connsiteX1" fmla="*/ 3411939 w 3411939"/>
              <a:gd name="connsiteY1" fmla="*/ 0 h 7356143"/>
              <a:gd name="connsiteX2" fmla="*/ 2511188 w 3411939"/>
              <a:gd name="connsiteY2" fmla="*/ 7356143 h 7356143"/>
              <a:gd name="connsiteX3" fmla="*/ 0 w 3411939"/>
              <a:gd name="connsiteY3" fmla="*/ 7206018 h 7356143"/>
              <a:gd name="connsiteX4" fmla="*/ 40943 w 3411939"/>
              <a:gd name="connsiteY4" fmla="*/ 13648 h 7356143"/>
              <a:gd name="connsiteX0" fmla="*/ 40943 w 3651425"/>
              <a:gd name="connsiteY0" fmla="*/ 2763 h 7345258"/>
              <a:gd name="connsiteX1" fmla="*/ 3651425 w 3651425"/>
              <a:gd name="connsiteY1" fmla="*/ 0 h 7345258"/>
              <a:gd name="connsiteX2" fmla="*/ 2511188 w 3651425"/>
              <a:gd name="connsiteY2" fmla="*/ 7345258 h 7345258"/>
              <a:gd name="connsiteX3" fmla="*/ 0 w 3651425"/>
              <a:gd name="connsiteY3" fmla="*/ 7195133 h 7345258"/>
              <a:gd name="connsiteX4" fmla="*/ 40943 w 3651425"/>
              <a:gd name="connsiteY4" fmla="*/ 2763 h 7345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425" h="7345258">
                <a:moveTo>
                  <a:pt x="40943" y="2763"/>
                </a:moveTo>
                <a:lnTo>
                  <a:pt x="3651425" y="0"/>
                </a:lnTo>
                <a:lnTo>
                  <a:pt x="2511188" y="7345258"/>
                </a:lnTo>
                <a:lnTo>
                  <a:pt x="0" y="7195133"/>
                </a:lnTo>
                <a:lnTo>
                  <a:pt x="40943" y="276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Picture 11">
            <a:extLst>
              <a:ext uri="{FF2B5EF4-FFF2-40B4-BE49-F238E27FC236}">
                <a16:creationId xmlns:a16="http://schemas.microsoft.com/office/drawing/2014/main" id="{6607B0B9-F723-48E2-95AC-9103D8AD0E9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0"/>
            <a:ext cx="12192000" cy="1879600"/>
          </a:xfrm>
          <a:prstGeom prst="rect">
            <a:avLst/>
          </a:prstGeom>
        </p:spPr>
      </p:pic>
      <p:pic>
        <p:nvPicPr>
          <p:cNvPr id="12" name="Picture 11">
            <a:extLst>
              <a:ext uri="{FF2B5EF4-FFF2-40B4-BE49-F238E27FC236}">
                <a16:creationId xmlns:a16="http://schemas.microsoft.com/office/drawing/2014/main" id="{E4FD4211-14B7-4AE3-B0E9-5FFE04DE2E9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44380" y="6569607"/>
            <a:ext cx="12192000" cy="288393"/>
          </a:xfrm>
          <a:prstGeom prst="rect">
            <a:avLst/>
          </a:prstGeom>
        </p:spPr>
      </p:pic>
      <p:sp>
        <p:nvSpPr>
          <p:cNvPr id="13" name="Tekstvak 12">
            <a:extLst>
              <a:ext uri="{FF2B5EF4-FFF2-40B4-BE49-F238E27FC236}">
                <a16:creationId xmlns:a16="http://schemas.microsoft.com/office/drawing/2014/main" id="{DEB93649-A04E-444A-9054-2FCA73A8E43A}"/>
              </a:ext>
            </a:extLst>
          </p:cNvPr>
          <p:cNvSpPr txBox="1"/>
          <p:nvPr userDrawn="1"/>
        </p:nvSpPr>
        <p:spPr>
          <a:xfrm>
            <a:off x="334963" y="5852081"/>
            <a:ext cx="4828673" cy="369332"/>
          </a:xfrm>
          <a:prstGeom prst="rect">
            <a:avLst/>
          </a:prstGeom>
          <a:noFill/>
        </p:spPr>
        <p:txBody>
          <a:bodyPr wrap="square" rtlCol="0">
            <a:spAutoFit/>
          </a:bodyPr>
          <a:lstStyle/>
          <a:p>
            <a:r>
              <a:rPr lang="en-US" b="1">
                <a:solidFill>
                  <a:schemeClr val="bg1"/>
                </a:solidFill>
              </a:rPr>
              <a:t>pbl.nl</a:t>
            </a:r>
            <a:endParaRPr lang="nl-NL" b="1">
              <a:solidFill>
                <a:schemeClr val="bg1"/>
              </a:solidFill>
            </a:endParaRPr>
          </a:p>
        </p:txBody>
      </p:sp>
    </p:spTree>
    <p:extLst>
      <p:ext uri="{BB962C8B-B14F-4D97-AF65-F5344CB8AC3E}">
        <p14:creationId xmlns:p14="http://schemas.microsoft.com/office/powerpoint/2010/main" val="24089394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atum 10"/>
          <p:cNvSpPr>
            <a:spLocks noGrp="1"/>
          </p:cNvSpPr>
          <p:nvPr>
            <p:ph type="dt" sz="half" idx="16"/>
          </p:nvPr>
        </p:nvSpPr>
        <p:spPr/>
        <p:txBody>
          <a:bodyPr/>
          <a:lstStyle/>
          <a:p>
            <a:fld id="{62C7F54C-CC2E-4C2C-85E1-D04844E85A6B}" type="datetime1">
              <a:rPr lang="nl-NL" smtClean="0"/>
              <a:t>20-5-2022</a:t>
            </a:fld>
            <a:endParaRPr lang="nl-NL"/>
          </a:p>
        </p:txBody>
      </p:sp>
      <p:sp>
        <p:nvSpPr>
          <p:cNvPr id="12" name="Tijdelijke aanduiding voor voettekst 11"/>
          <p:cNvSpPr>
            <a:spLocks noGrp="1"/>
          </p:cNvSpPr>
          <p:nvPr>
            <p:ph type="ftr" sz="quarter" idx="17"/>
          </p:nvPr>
        </p:nvSpPr>
        <p:spPr/>
        <p:txBody>
          <a:bodyPr/>
          <a:lstStyle/>
          <a:p>
            <a:endParaRPr lang="nl-NL"/>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6581755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datum 13"/>
          <p:cNvSpPr>
            <a:spLocks noGrp="1"/>
          </p:cNvSpPr>
          <p:nvPr>
            <p:ph type="dt" sz="half" idx="20"/>
          </p:nvPr>
        </p:nvSpPr>
        <p:spPr/>
        <p:txBody>
          <a:bodyPr/>
          <a:lstStyle/>
          <a:p>
            <a:fld id="{87C2376B-B9CB-4D2E-A934-46B895B0EC04}" type="datetime1">
              <a:rPr lang="nl-NL" smtClean="0"/>
              <a:t>20-5-2022</a:t>
            </a:fld>
            <a:endParaRPr lang="nl-NL"/>
          </a:p>
        </p:txBody>
      </p:sp>
      <p:sp>
        <p:nvSpPr>
          <p:cNvPr id="15" name="Tijdelijke aanduiding voor voettekst 14"/>
          <p:cNvSpPr>
            <a:spLocks noGrp="1"/>
          </p:cNvSpPr>
          <p:nvPr>
            <p:ph type="ftr" sz="quarter" idx="21"/>
          </p:nvPr>
        </p:nvSpPr>
        <p:spPr/>
        <p:txBody>
          <a:bodyPr/>
          <a:lstStyle/>
          <a:p>
            <a:endParaRPr lang="nl-NL"/>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05699034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7" name="Tijdelijke aanduiding voor datum 6"/>
          <p:cNvSpPr>
            <a:spLocks noGrp="1"/>
          </p:cNvSpPr>
          <p:nvPr>
            <p:ph type="dt" sz="half" idx="22"/>
          </p:nvPr>
        </p:nvSpPr>
        <p:spPr/>
        <p:txBody>
          <a:bodyPr/>
          <a:lstStyle/>
          <a:p>
            <a:fld id="{20E0A84D-FB29-4407-9164-9F7B48369ADA}" type="datetime1">
              <a:rPr lang="nl-NL" smtClean="0"/>
              <a:t>20-5-2022</a:t>
            </a:fld>
            <a:endParaRPr lang="nl-NL"/>
          </a:p>
        </p:txBody>
      </p:sp>
      <p:sp>
        <p:nvSpPr>
          <p:cNvPr id="8" name="Tijdelijke aanduiding voor voettekst 7"/>
          <p:cNvSpPr>
            <a:spLocks noGrp="1"/>
          </p:cNvSpPr>
          <p:nvPr>
            <p:ph type="ftr" sz="quarter" idx="23"/>
          </p:nvPr>
        </p:nvSpPr>
        <p:spPr/>
        <p:txBody>
          <a:bodyPr/>
          <a:lstStyle/>
          <a:p>
            <a:endParaRPr lang="nl-NL"/>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3982427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7" name="Tijdelijke aanduiding voor datum 6"/>
          <p:cNvSpPr>
            <a:spLocks noGrp="1"/>
          </p:cNvSpPr>
          <p:nvPr>
            <p:ph type="dt" sz="half" idx="22"/>
          </p:nvPr>
        </p:nvSpPr>
        <p:spPr/>
        <p:txBody>
          <a:bodyPr/>
          <a:lstStyle/>
          <a:p>
            <a:fld id="{D3F5EE55-3813-4BF3-BC14-B19E5E849F8E}" type="datetime1">
              <a:rPr lang="nl-NL" smtClean="0"/>
              <a:t>20-5-2022</a:t>
            </a:fld>
            <a:endParaRPr lang="nl-NL"/>
          </a:p>
        </p:txBody>
      </p:sp>
      <p:sp>
        <p:nvSpPr>
          <p:cNvPr id="8" name="Tijdelijke aanduiding voor voettekst 7"/>
          <p:cNvSpPr>
            <a:spLocks noGrp="1"/>
          </p:cNvSpPr>
          <p:nvPr>
            <p:ph type="ftr" sz="quarter" idx="23"/>
          </p:nvPr>
        </p:nvSpPr>
        <p:spPr/>
        <p:txBody>
          <a:bodyPr/>
          <a:lstStyle/>
          <a:p>
            <a:endParaRPr lang="nl-NL"/>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5551754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6" name="Tijdelijke aanduiding voor datum 5"/>
          <p:cNvSpPr>
            <a:spLocks noGrp="1"/>
          </p:cNvSpPr>
          <p:nvPr>
            <p:ph type="dt" sz="half" idx="22"/>
          </p:nvPr>
        </p:nvSpPr>
        <p:spPr/>
        <p:txBody>
          <a:bodyPr/>
          <a:lstStyle>
            <a:lvl1pPr>
              <a:defRPr>
                <a:solidFill>
                  <a:schemeClr val="tx2"/>
                </a:solidFill>
              </a:defRPr>
            </a:lvl1pPr>
          </a:lstStyle>
          <a:p>
            <a:fld id="{D210BAA4-0601-499A-8230-69920160F115}" type="datetime1">
              <a:rPr lang="nl-NL" smtClean="0"/>
              <a:t>20-5-2022</a:t>
            </a:fld>
            <a:endParaRPr lang="nl-NL"/>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a:p>
        </p:txBody>
      </p:sp>
    </p:spTree>
    <p:extLst>
      <p:ext uri="{BB962C8B-B14F-4D97-AF65-F5344CB8AC3E}">
        <p14:creationId xmlns:p14="http://schemas.microsoft.com/office/powerpoint/2010/main" val="3988268322"/>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sFooter"/>
          <p:cNvSpPr>
            <a:spLocks noGrp="1" noChangeArrowheads="1"/>
          </p:cNvSpPr>
          <p:nvPr>
            <p:ph type="ftr" sz="quarter" idx="10"/>
          </p:nvPr>
        </p:nvSpPr>
        <p:spPr/>
        <p:txBody>
          <a:bodyPr/>
          <a:lstStyle>
            <a:lvl1pPr>
              <a:defRPr/>
            </a:lvl1pPr>
          </a:lstStyle>
          <a:p>
            <a:pPr>
              <a:defRPr/>
            </a:pPr>
            <a:endParaRPr lang="nl-NL"/>
          </a:p>
        </p:txBody>
      </p:sp>
      <p:sp>
        <p:nvSpPr>
          <p:cNvPr id="5" name="sSlideNumber"/>
          <p:cNvSpPr>
            <a:spLocks noGrp="1" noChangeArrowheads="1"/>
          </p:cNvSpPr>
          <p:nvPr>
            <p:ph type="sldNum" sz="quarter" idx="11"/>
          </p:nvPr>
        </p:nvSpPr>
        <p:spPr/>
        <p:txBody>
          <a:bodyPr/>
          <a:lstStyle>
            <a:lvl1pPr>
              <a:defRPr/>
            </a:lvl1pPr>
          </a:lstStyle>
          <a:p>
            <a:fld id="{007B0D11-5ECA-4523-82CB-7973ED3472D1}" type="slidenum">
              <a:rPr lang="nl-NL" altLang="nl-NL"/>
              <a:pPr/>
              <a:t>‹#›</a:t>
            </a:fld>
            <a:endParaRPr lang="nl-NL" altLang="nl-NL"/>
          </a:p>
        </p:txBody>
      </p:sp>
    </p:spTree>
    <p:extLst>
      <p:ext uri="{BB962C8B-B14F-4D97-AF65-F5344CB8AC3E}">
        <p14:creationId xmlns:p14="http://schemas.microsoft.com/office/powerpoint/2010/main" val="9657105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68E211-CCA4-4038-9A33-8B329F03B6C0}" type="datetime1">
              <a:rPr lang="nl-NL" smtClean="0"/>
              <a:t>20-5-2022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619A71E-E473-4B74-AE74-F6774D63B1ED}" type="slidenum">
              <a:rPr lang="nl-NL" smtClean="0"/>
              <a:t>‹#›</a:t>
            </a:fld>
            <a:endParaRPr lang="nl-NL"/>
          </a:p>
        </p:txBody>
      </p:sp>
    </p:spTree>
    <p:extLst>
      <p:ext uri="{BB962C8B-B14F-4D97-AF65-F5344CB8AC3E}">
        <p14:creationId xmlns:p14="http://schemas.microsoft.com/office/powerpoint/2010/main" val="39051556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10" name="Rechthoek 9"/>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3" name="Tijdelijke aanduiding voor datum 12"/>
          <p:cNvSpPr>
            <a:spLocks noGrp="1"/>
          </p:cNvSpPr>
          <p:nvPr>
            <p:ph type="dt" sz="half" idx="10"/>
          </p:nvPr>
        </p:nvSpPr>
        <p:spPr/>
        <p:txBody>
          <a:bodyPr/>
          <a:lstStyle/>
          <a:p>
            <a:fld id="{2996486B-650A-4BF5-BB3F-36EEE9049843}" type="datetime1">
              <a:rPr lang="nl-NL" smtClean="0"/>
              <a:t>20-5-2022</a:t>
            </a:fld>
            <a:endParaRPr lang="nl-NL"/>
          </a:p>
        </p:txBody>
      </p:sp>
      <p:sp>
        <p:nvSpPr>
          <p:cNvPr id="14" name="Tijdelijke aanduiding voor voettekst 13"/>
          <p:cNvSpPr>
            <a:spLocks noGrp="1"/>
          </p:cNvSpPr>
          <p:nvPr>
            <p:ph type="ftr" sz="quarter" idx="11"/>
          </p:nvPr>
        </p:nvSpPr>
        <p:spPr/>
        <p:txBody>
          <a:bodyPr/>
          <a:lstStyle/>
          <a:p>
            <a:endParaRPr lang="nl-NL"/>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412921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hasCustomPrompt="1"/>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175" h="6858000">
                <a:moveTo>
                  <a:pt x="0" y="0"/>
                </a:moveTo>
                <a:lnTo>
                  <a:pt x="5776763" y="0"/>
                </a:lnTo>
                <a:lnTo>
                  <a:pt x="5776763" y="1144800"/>
                </a:lnTo>
                <a:lnTo>
                  <a:pt x="6099175" y="1144800"/>
                </a:lnTo>
                <a:lnTo>
                  <a:pt x="6099175" y="6541200"/>
                </a:lnTo>
                <a:lnTo>
                  <a:pt x="5776595" y="6541200"/>
                </a:lnTo>
                <a:lnTo>
                  <a:pt x="5776595" y="6858000"/>
                </a:lnTo>
                <a:lnTo>
                  <a:pt x="0" y="6858000"/>
                </a:lnTo>
                <a:close/>
              </a:path>
            </a:pathLst>
          </a:custGeom>
          <a:solidFill>
            <a:schemeClr val="bg1">
              <a:lumMod val="85000"/>
            </a:schemeClr>
          </a:solidFill>
        </p:spPr>
        <p:txBody>
          <a:bodyPr wrap="square" lIns="612000" anchor="ctr" anchorCtr="0">
            <a:noAutofit/>
          </a:bodyPr>
          <a:lstStyle>
            <a:lvl1pPr>
              <a:defRPr baseline="0"/>
            </a:lvl1pPr>
          </a:lstStyle>
          <a:p>
            <a:r>
              <a:rPr lang="nl-NL"/>
              <a:t>Klik op het pictogram als u een afbeelding wilt toevoegen. Let op de rechten van de foto!</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9" name="Rechthoek 18"/>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datum 10"/>
          <p:cNvSpPr>
            <a:spLocks noGrp="1"/>
          </p:cNvSpPr>
          <p:nvPr>
            <p:ph type="dt" sz="half" idx="23"/>
          </p:nvPr>
        </p:nvSpPr>
        <p:spPr/>
        <p:txBody>
          <a:bodyPr/>
          <a:lstStyle/>
          <a:p>
            <a:fld id="{EEA4F290-8381-48BA-BB8F-1464325DF228}" type="datetime1">
              <a:rPr lang="nl-NL" smtClean="0"/>
              <a:t>20-5-2022</a:t>
            </a:fld>
            <a:endParaRPr lang="nl-NL"/>
          </a:p>
        </p:txBody>
      </p:sp>
      <p:sp>
        <p:nvSpPr>
          <p:cNvPr id="12" name="Tijdelijke aanduiding voor voettekst 11"/>
          <p:cNvSpPr>
            <a:spLocks noGrp="1"/>
          </p:cNvSpPr>
          <p:nvPr>
            <p:ph type="ftr" sz="quarter" idx="24"/>
          </p:nvPr>
        </p:nvSpPr>
        <p:spPr/>
        <p:txBody>
          <a:bodyPr/>
          <a:lstStyle/>
          <a:p>
            <a:endParaRPr lang="nl-NL"/>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pic>
        <p:nvPicPr>
          <p:cNvPr id="20" name="Afbeelding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hasCustomPrompt="1"/>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175" h="6858000">
                <a:moveTo>
                  <a:pt x="0" y="0"/>
                </a:moveTo>
                <a:lnTo>
                  <a:pt x="5776763" y="0"/>
                </a:lnTo>
                <a:lnTo>
                  <a:pt x="5776763" y="1144800"/>
                </a:lnTo>
                <a:lnTo>
                  <a:pt x="6099175" y="1144800"/>
                </a:lnTo>
                <a:lnTo>
                  <a:pt x="6099175" y="6541200"/>
                </a:lnTo>
                <a:lnTo>
                  <a:pt x="5776595" y="6541200"/>
                </a:lnTo>
                <a:lnTo>
                  <a:pt x="5776595" y="6858000"/>
                </a:lnTo>
                <a:lnTo>
                  <a:pt x="0" y="6858000"/>
                </a:lnTo>
                <a:close/>
              </a:path>
            </a:pathLst>
          </a:custGeom>
          <a:solidFill>
            <a:schemeClr val="bg1">
              <a:lumMod val="85000"/>
            </a:schemeClr>
          </a:solidFill>
        </p:spPr>
        <p:txBody>
          <a:bodyPr wrap="square" lIns="612000" anchor="ctr" anchorCtr="0">
            <a:noAutofit/>
          </a:bodyPr>
          <a:lstStyle>
            <a:lvl1pPr>
              <a:defRPr baseline="0"/>
            </a:lvl1pPr>
          </a:lstStyle>
          <a:p>
            <a:r>
              <a:rPr lang="nl-NL"/>
              <a:t>Klik op het pictogram als u een afbeelding wilt toevoegen. Let op de rechten van de foto!</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pic>
        <p:nvPicPr>
          <p:cNvPr id="14" name="Afbeelding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19" name="Rechthoek 18"/>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datum 10"/>
          <p:cNvSpPr>
            <a:spLocks noGrp="1"/>
          </p:cNvSpPr>
          <p:nvPr>
            <p:ph type="dt" sz="half" idx="23"/>
          </p:nvPr>
        </p:nvSpPr>
        <p:spPr/>
        <p:txBody>
          <a:bodyPr/>
          <a:lstStyle/>
          <a:p>
            <a:fld id="{7FF99835-FAC6-4DA8-AB10-F054B9115FE5}" type="datetime1">
              <a:rPr lang="nl-NL" smtClean="0"/>
              <a:t>20-5-2022</a:t>
            </a:fld>
            <a:endParaRPr lang="nl-NL"/>
          </a:p>
        </p:txBody>
      </p:sp>
      <p:sp>
        <p:nvSpPr>
          <p:cNvPr id="12" name="Tijdelijke aanduiding voor voettekst 11"/>
          <p:cNvSpPr>
            <a:spLocks noGrp="1"/>
          </p:cNvSpPr>
          <p:nvPr>
            <p:ph type="ftr" sz="quarter" idx="24"/>
          </p:nvPr>
        </p:nvSpPr>
        <p:spPr/>
        <p:txBody>
          <a:bodyPr/>
          <a:lstStyle/>
          <a:p>
            <a:endParaRPr lang="nl-NL"/>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a:t>
            </a:fld>
            <a:endParaRPr lang="nl-NL"/>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Tree>
    <p:extLst>
      <p:ext uri="{BB962C8B-B14F-4D97-AF65-F5344CB8AC3E}">
        <p14:creationId xmlns:p14="http://schemas.microsoft.com/office/powerpoint/2010/main" val="1463274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de stijl te bewerken</a:t>
            </a:r>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879600"/>
          </a:xfrm>
          <a:prstGeom prst="rect">
            <a:avLst/>
          </a:prstGeom>
          <a:solidFill>
            <a:schemeClr val="bg2"/>
          </a:solidFill>
        </p:spPr>
      </p:pic>
      <p:sp>
        <p:nvSpPr>
          <p:cNvPr id="16" name="Tijdelijke aanduiding voor afbeelding 15"/>
          <p:cNvSpPr>
            <a:spLocks noGrp="1"/>
          </p:cNvSpPr>
          <p:nvPr>
            <p:ph type="pic" sz="quarter" idx="11" hasCustomPrompt="1"/>
          </p:nvPr>
        </p:nvSpPr>
        <p:spPr>
          <a:xfrm>
            <a:off x="0" y="-1"/>
            <a:ext cx="12192000" cy="3427413"/>
          </a:xfrm>
          <a:custGeom>
            <a:avLst/>
            <a:gdLst>
              <a:gd name="connsiteX0" fmla="*/ 5772000 w 12192000"/>
              <a:gd name="connsiteY0" fmla="*/ 1 h 3427413"/>
              <a:gd name="connsiteX1" fmla="*/ 5772000 w 12192000"/>
              <a:gd name="connsiteY1" fmla="*/ 1144801 h 3427413"/>
              <a:gd name="connsiteX2" fmla="*/ 6420000 w 12192000"/>
              <a:gd name="connsiteY2" fmla="*/ 1144801 h 3427413"/>
              <a:gd name="connsiteX3" fmla="*/ 64200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2000" y="1"/>
                </a:moveTo>
                <a:lnTo>
                  <a:pt x="5772000" y="1144801"/>
                </a:lnTo>
                <a:lnTo>
                  <a:pt x="6420000" y="1144801"/>
                </a:lnTo>
                <a:lnTo>
                  <a:pt x="6420000" y="1"/>
                </a:lnTo>
                <a:close/>
                <a:moveTo>
                  <a:pt x="0" y="0"/>
                </a:moveTo>
                <a:lnTo>
                  <a:pt x="12192000" y="0"/>
                </a:lnTo>
                <a:lnTo>
                  <a:pt x="12192000" y="3427413"/>
                </a:lnTo>
                <a:lnTo>
                  <a:pt x="0" y="3427413"/>
                </a:lnTo>
                <a:close/>
              </a:path>
            </a:pathLst>
          </a:custGeom>
          <a:solidFill>
            <a:schemeClr val="tx1">
              <a:lumMod val="85000"/>
            </a:schemeClr>
          </a:solidFill>
        </p:spPr>
        <p:txBody>
          <a:bodyPr wrap="square" lIns="648000" anchor="ctr" anchorCtr="0">
            <a:noAutofit/>
          </a:bodyPr>
          <a:lstStyle>
            <a:lvl1pPr>
              <a:buClr>
                <a:schemeClr val="bg2"/>
              </a:buClr>
              <a:defRPr>
                <a:solidFill>
                  <a:schemeClr val="bg1"/>
                </a:solidFill>
              </a:defRPr>
            </a:lvl1pPr>
          </a:lstStyle>
          <a:p>
            <a:r>
              <a:rPr lang="nl-NL"/>
              <a:t>Klik op het pictogram als u een afbeelding wilt toevoegen. </a:t>
            </a:r>
            <a:br>
              <a:rPr lang="nl-NL"/>
            </a:br>
            <a:r>
              <a:rPr lang="nl-NL"/>
              <a:t>Let op de rechten van de foto!</a:t>
            </a:r>
          </a:p>
          <a:p>
            <a:endParaRPr lang="nl-NL"/>
          </a:p>
        </p:txBody>
      </p:sp>
      <p:pic>
        <p:nvPicPr>
          <p:cNvPr id="9" name="Afbeelding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8509"/>
            <a:ext cx="12192000" cy="1879600"/>
          </a:xfrm>
          <a:prstGeom prst="rect">
            <a:avLst/>
          </a:prstGeom>
        </p:spPr>
      </p:pic>
    </p:spTree>
    <p:extLst>
      <p:ext uri="{BB962C8B-B14F-4D97-AF65-F5344CB8AC3E}">
        <p14:creationId xmlns:p14="http://schemas.microsoft.com/office/powerpoint/2010/main" val="20110038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Rechthoek 16"/>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ijdelijke aanduiding voor datum 17"/>
          <p:cNvSpPr>
            <a:spLocks noGrp="1"/>
          </p:cNvSpPr>
          <p:nvPr>
            <p:ph type="dt" sz="half" idx="17"/>
          </p:nvPr>
        </p:nvSpPr>
        <p:spPr/>
        <p:txBody>
          <a:bodyPr/>
          <a:lstStyle/>
          <a:p>
            <a:fld id="{4FE19C86-8632-4BC4-B99A-884ABEC8E8E7}" type="datetime1">
              <a:rPr lang="nl-NL" smtClean="0"/>
              <a:t>20-5-2022</a:t>
            </a:fld>
            <a:endParaRPr lang="nl-NL"/>
          </a:p>
        </p:txBody>
      </p:sp>
      <p:sp>
        <p:nvSpPr>
          <p:cNvPr id="19" name="Tijdelijke aanduiding voor voettekst 18"/>
          <p:cNvSpPr>
            <a:spLocks noGrp="1"/>
          </p:cNvSpPr>
          <p:nvPr>
            <p:ph type="ftr" sz="quarter" idx="18"/>
          </p:nvPr>
        </p:nvSpPr>
        <p:spPr/>
        <p:txBody>
          <a:bodyPr/>
          <a:lstStyle/>
          <a:p>
            <a:endParaRPr lang="nl-NL"/>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de stijl te bewerken</a:t>
            </a:r>
          </a:p>
        </p:txBody>
      </p:sp>
      <p:pic>
        <p:nvPicPr>
          <p:cNvPr id="22" name="Afbeelding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fld id="{989930B4-1A9F-426D-B435-54ED86A44E45}" type="datetime1">
              <a:rPr lang="nl-NL" smtClean="0"/>
              <a:t>20-5-2022</a:t>
            </a:fld>
            <a:endParaRPr lang="nl-NL"/>
          </a:p>
        </p:txBody>
      </p:sp>
      <p:sp>
        <p:nvSpPr>
          <p:cNvPr id="16" name="Tijdelijke aanduiding voor voettekst 15"/>
          <p:cNvSpPr>
            <a:spLocks noGrp="1"/>
          </p:cNvSpPr>
          <p:nvPr>
            <p:ph type="ftr" sz="quarter" idx="15"/>
          </p:nvPr>
        </p:nvSpPr>
        <p:spPr/>
        <p:txBody>
          <a:bodyPr/>
          <a:lstStyle/>
          <a:p>
            <a:endParaRPr lang="nl-NL"/>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19" name="Afbeelding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atum 4"/>
          <p:cNvSpPr>
            <a:spLocks noGrp="1"/>
          </p:cNvSpPr>
          <p:nvPr>
            <p:ph type="dt" sz="half" idx="20"/>
          </p:nvPr>
        </p:nvSpPr>
        <p:spPr/>
        <p:txBody>
          <a:bodyPr/>
          <a:lstStyle/>
          <a:p>
            <a:fld id="{6B73EC54-741A-42C6-9C8F-73317D4D7D53}" type="datetime1">
              <a:rPr lang="nl-NL" smtClean="0"/>
              <a:t>20-5-2022</a:t>
            </a:fld>
            <a:endParaRPr lang="nl-NL"/>
          </a:p>
        </p:txBody>
      </p:sp>
      <p:sp>
        <p:nvSpPr>
          <p:cNvPr id="9" name="Tijdelijke aanduiding voor voettekst 8"/>
          <p:cNvSpPr>
            <a:spLocks noGrp="1"/>
          </p:cNvSpPr>
          <p:nvPr>
            <p:ph type="ftr" sz="quarter" idx="21"/>
          </p:nvPr>
        </p:nvSpPr>
        <p:spPr/>
        <p:txBody>
          <a:bodyPr/>
          <a:lstStyle/>
          <a:p>
            <a:endParaRPr lang="nl-NL"/>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4" name="Tijdelijke aanduiding voor afbeelding 21"/>
          <p:cNvSpPr>
            <a:spLocks noGrp="1"/>
          </p:cNvSpPr>
          <p:nvPr>
            <p:ph type="pic" sz="quarter" idx="10" hasCustomPrompt="1"/>
          </p:nvPr>
        </p:nvSpPr>
        <p:spPr>
          <a:xfrm>
            <a:off x="0" y="0"/>
            <a:ext cx="6098242" cy="6858000"/>
          </a:xfrm>
          <a:custGeom>
            <a:avLst/>
            <a:gdLst>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8242 w 6098242"/>
              <a:gd name="connsiteY4" fmla="*/ 6620400 h 6858000"/>
              <a:gd name="connsiteX5" fmla="*/ 5862000 w 6098242"/>
              <a:gd name="connsiteY5" fmla="*/ 6620400 h 6858000"/>
              <a:gd name="connsiteX6" fmla="*/ 5862000 w 6098242"/>
              <a:gd name="connsiteY6" fmla="*/ 6858000 h 6858000"/>
              <a:gd name="connsiteX7" fmla="*/ 0 w 609824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42" h="6858000">
                <a:moveTo>
                  <a:pt x="0" y="0"/>
                </a:moveTo>
                <a:lnTo>
                  <a:pt x="5862000" y="0"/>
                </a:lnTo>
                <a:lnTo>
                  <a:pt x="5862000" y="708025"/>
                </a:lnTo>
                <a:lnTo>
                  <a:pt x="6098242" y="708025"/>
                </a:lnTo>
                <a:lnTo>
                  <a:pt x="6098242" y="6620400"/>
                </a:lnTo>
                <a:lnTo>
                  <a:pt x="5862000" y="6620400"/>
                </a:lnTo>
                <a:lnTo>
                  <a:pt x="5862000" y="6858000"/>
                </a:lnTo>
                <a:lnTo>
                  <a:pt x="0" y="6858000"/>
                </a:lnTo>
                <a:close/>
              </a:path>
            </a:pathLst>
          </a:custGeom>
          <a:solidFill>
            <a:schemeClr val="tx1">
              <a:alpha val="10000"/>
            </a:schemeClr>
          </a:solidFill>
        </p:spPr>
        <p:txBody>
          <a:bodyPr wrap="square" lIns="612000" anchor="ctr" anchorCtr="0">
            <a:noAutofit/>
          </a:bodyPr>
          <a:lstStyle>
            <a:lvl1pPr algn="l">
              <a:defRPr>
                <a:solidFill>
                  <a:schemeClr val="tx1"/>
                </a:solidFill>
              </a:defRPr>
            </a:lvl1pPr>
          </a:lstStyle>
          <a:p>
            <a:r>
              <a:rPr lang="nl-NL"/>
              <a:t>Klik op het pictogram als u een afbeelding wilt toevoegen. Let op de rechten van de foto!</a:t>
            </a:r>
          </a:p>
        </p:txBody>
      </p:sp>
      <p:sp>
        <p:nvSpPr>
          <p:cNvPr id="17" name="Tijdelijke aanduiding voor datum 16"/>
          <p:cNvSpPr>
            <a:spLocks noGrp="1"/>
          </p:cNvSpPr>
          <p:nvPr>
            <p:ph type="dt" sz="half" idx="14"/>
          </p:nvPr>
        </p:nvSpPr>
        <p:spPr/>
        <p:txBody>
          <a:bodyPr/>
          <a:lstStyle/>
          <a:p>
            <a:fld id="{75808E85-D7C9-4C72-A786-BE73C80E2264}" type="datetime1">
              <a:rPr lang="nl-NL" smtClean="0"/>
              <a:t>20-5-2022</a:t>
            </a:fld>
            <a:endParaRPr lang="nl-NL"/>
          </a:p>
        </p:txBody>
      </p:sp>
      <p:sp>
        <p:nvSpPr>
          <p:cNvPr id="18" name="Tijdelijke aanduiding voor voettekst 17"/>
          <p:cNvSpPr>
            <a:spLocks noGrp="1"/>
          </p:cNvSpPr>
          <p:nvPr>
            <p:ph type="ftr" sz="quarter" idx="15"/>
          </p:nvPr>
        </p:nvSpPr>
        <p:spPr/>
        <p:txBody>
          <a:bodyPr/>
          <a:lstStyle/>
          <a:p>
            <a:endParaRPr lang="nl-NL"/>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536944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1" name="Rechthoek 1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datum 9"/>
          <p:cNvSpPr>
            <a:spLocks noGrp="1"/>
          </p:cNvSpPr>
          <p:nvPr>
            <p:ph type="dt" sz="half" idx="14"/>
          </p:nvPr>
        </p:nvSpPr>
        <p:spPr/>
        <p:txBody>
          <a:bodyPr/>
          <a:lstStyle/>
          <a:p>
            <a:fld id="{FB4570E7-5246-474C-828A-0B83254CDC51}" type="datetime1">
              <a:rPr lang="nl-NL" smtClean="0"/>
              <a:t>20-5-2022</a:t>
            </a:fld>
            <a:endParaRPr lang="nl-NL"/>
          </a:p>
        </p:txBody>
      </p:sp>
      <p:sp>
        <p:nvSpPr>
          <p:cNvPr id="12" name="Tijdelijke aanduiding voor voettekst 11"/>
          <p:cNvSpPr>
            <a:spLocks noGrp="1"/>
          </p:cNvSpPr>
          <p:nvPr>
            <p:ph type="ftr" sz="quarter" idx="15"/>
          </p:nvPr>
        </p:nvSpPr>
        <p:spPr/>
        <p:txBody>
          <a:bodyPr/>
          <a:lstStyle/>
          <a:p>
            <a:endParaRPr lang="nl-NL"/>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4" name="Tijdelijke aanduiding voor datum 13"/>
          <p:cNvSpPr>
            <a:spLocks noGrp="1"/>
          </p:cNvSpPr>
          <p:nvPr>
            <p:ph type="dt" sz="half" idx="10"/>
          </p:nvPr>
        </p:nvSpPr>
        <p:spPr/>
        <p:txBody>
          <a:bodyPr/>
          <a:lstStyle/>
          <a:p>
            <a:fld id="{688BA37E-66FB-49CD-8FC7-D84C9FDE125B}" type="datetime1">
              <a:rPr lang="nl-NL" smtClean="0"/>
              <a:t>20-5-2022</a:t>
            </a:fld>
            <a:endParaRPr lang="nl-NL"/>
          </a:p>
        </p:txBody>
      </p:sp>
      <p:sp>
        <p:nvSpPr>
          <p:cNvPr id="15" name="Tijdelijke aanduiding voor voettekst 14"/>
          <p:cNvSpPr>
            <a:spLocks noGrp="1"/>
          </p:cNvSpPr>
          <p:nvPr>
            <p:ph type="ftr" sz="quarter" idx="11"/>
          </p:nvPr>
        </p:nvSpPr>
        <p:spPr/>
        <p:txBody>
          <a:bodyPr/>
          <a:lstStyle/>
          <a:p>
            <a:endParaRPr lang="nl-NL"/>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6" name="Tijdelijke aanduiding voor datum 15"/>
          <p:cNvSpPr>
            <a:spLocks noGrp="1"/>
          </p:cNvSpPr>
          <p:nvPr>
            <p:ph type="dt" sz="half" idx="10"/>
          </p:nvPr>
        </p:nvSpPr>
        <p:spPr/>
        <p:txBody>
          <a:bodyPr/>
          <a:lstStyle/>
          <a:p>
            <a:fld id="{FAB8127A-C7B7-4EAE-BAFD-5990D9BAE747}" type="datetime1">
              <a:rPr lang="nl-NL" smtClean="0"/>
              <a:t>20-5-2022</a:t>
            </a:fld>
            <a:endParaRPr lang="nl-NL"/>
          </a:p>
        </p:txBody>
      </p:sp>
      <p:sp>
        <p:nvSpPr>
          <p:cNvPr id="17" name="Tijdelijke aanduiding voor voettekst 16"/>
          <p:cNvSpPr>
            <a:spLocks noGrp="1"/>
          </p:cNvSpPr>
          <p:nvPr>
            <p:ph type="ftr" sz="quarter" idx="11"/>
          </p:nvPr>
        </p:nvSpPr>
        <p:spPr/>
        <p:txBody>
          <a:bodyPr/>
          <a:lstStyle/>
          <a:p>
            <a:endParaRPr lang="nl-NL"/>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lstStyle/>
          <a:p>
            <a:r>
              <a:rPr lang="nl-NL"/>
              <a:t>Klik om de stijl te bewerken</a:t>
            </a:r>
          </a:p>
        </p:txBody>
      </p:sp>
      <p:sp>
        <p:nvSpPr>
          <p:cNvPr id="12" name="Tijdelijke aanduiding voor datum 11"/>
          <p:cNvSpPr>
            <a:spLocks noGrp="1"/>
          </p:cNvSpPr>
          <p:nvPr>
            <p:ph type="dt" sz="half" idx="10"/>
          </p:nvPr>
        </p:nvSpPr>
        <p:spPr/>
        <p:txBody>
          <a:bodyPr/>
          <a:lstStyle/>
          <a:p>
            <a:fld id="{870E39FB-535B-4DBC-A0C2-61B56DBBFAF7}" type="datetime1">
              <a:rPr lang="nl-NL" smtClean="0"/>
              <a:t>20-5-2022</a:t>
            </a:fld>
            <a:endParaRPr lang="nl-NL"/>
          </a:p>
        </p:txBody>
      </p:sp>
      <p:sp>
        <p:nvSpPr>
          <p:cNvPr id="13" name="Tijdelijke aanduiding voor voettekst 12"/>
          <p:cNvSpPr>
            <a:spLocks noGrp="1"/>
          </p:cNvSpPr>
          <p:nvPr>
            <p:ph type="ftr" sz="quarter" idx="11"/>
          </p:nvPr>
        </p:nvSpPr>
        <p:spPr/>
        <p:txBody>
          <a:bodyPr/>
          <a:lstStyle/>
          <a:p>
            <a:endParaRPr lang="nl-NL"/>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42790423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fld id="{7D24AE63-1C4D-4E05-B701-B7AF55238536}" type="datetime1">
              <a:rPr lang="nl-NL" smtClean="0"/>
              <a:t>20-5-2022</a:t>
            </a:fld>
            <a:endParaRPr lang="nl-NL"/>
          </a:p>
        </p:txBody>
      </p:sp>
      <p:sp>
        <p:nvSpPr>
          <p:cNvPr id="12" name="Tijdelijke aanduiding voor voettekst 11"/>
          <p:cNvSpPr>
            <a:spLocks noGrp="1"/>
          </p:cNvSpPr>
          <p:nvPr>
            <p:ph type="ftr" sz="quarter" idx="11"/>
          </p:nvPr>
        </p:nvSpPr>
        <p:spPr/>
        <p:txBody>
          <a:bodyPr/>
          <a:lstStyle/>
          <a:p>
            <a:endParaRPr lang="nl-NL"/>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9085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de stijl te bewerken</a:t>
            </a:r>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879600"/>
          </a:xfrm>
          <a:prstGeom prst="rect">
            <a:avLst/>
          </a:prstGeom>
          <a:solidFill>
            <a:schemeClr val="bg2"/>
          </a:solidFill>
        </p:spPr>
      </p:pic>
      <p:sp>
        <p:nvSpPr>
          <p:cNvPr id="16" name="Tijdelijke aanduiding voor afbeelding 15"/>
          <p:cNvSpPr>
            <a:spLocks noGrp="1"/>
          </p:cNvSpPr>
          <p:nvPr>
            <p:ph type="pic" sz="quarter" idx="11" hasCustomPrompt="1"/>
          </p:nvPr>
        </p:nvSpPr>
        <p:spPr>
          <a:xfrm>
            <a:off x="0" y="-1"/>
            <a:ext cx="12192000" cy="3427413"/>
          </a:xfrm>
          <a:custGeom>
            <a:avLst/>
            <a:gdLst>
              <a:gd name="connsiteX0" fmla="*/ 5772000 w 12192000"/>
              <a:gd name="connsiteY0" fmla="*/ 1 h 3427413"/>
              <a:gd name="connsiteX1" fmla="*/ 5772000 w 12192000"/>
              <a:gd name="connsiteY1" fmla="*/ 1144801 h 3427413"/>
              <a:gd name="connsiteX2" fmla="*/ 6420000 w 12192000"/>
              <a:gd name="connsiteY2" fmla="*/ 1144801 h 3427413"/>
              <a:gd name="connsiteX3" fmla="*/ 64200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2000" y="1"/>
                </a:moveTo>
                <a:lnTo>
                  <a:pt x="5772000" y="1144801"/>
                </a:lnTo>
                <a:lnTo>
                  <a:pt x="6420000" y="1144801"/>
                </a:lnTo>
                <a:lnTo>
                  <a:pt x="6420000" y="1"/>
                </a:lnTo>
                <a:close/>
                <a:moveTo>
                  <a:pt x="0" y="0"/>
                </a:moveTo>
                <a:lnTo>
                  <a:pt x="12192000" y="0"/>
                </a:lnTo>
                <a:lnTo>
                  <a:pt x="12192000" y="3427413"/>
                </a:lnTo>
                <a:lnTo>
                  <a:pt x="0" y="3427413"/>
                </a:lnTo>
                <a:close/>
              </a:path>
            </a:pathLst>
          </a:custGeom>
          <a:solidFill>
            <a:schemeClr val="tx1">
              <a:lumMod val="85000"/>
            </a:schemeClr>
          </a:solidFill>
        </p:spPr>
        <p:txBody>
          <a:bodyPr wrap="square" lIns="648000" anchor="ctr" anchorCtr="0">
            <a:noAutofit/>
          </a:bodyPr>
          <a:lstStyle>
            <a:lvl1pPr>
              <a:buClr>
                <a:schemeClr val="bg2"/>
              </a:buClr>
              <a:defRPr>
                <a:solidFill>
                  <a:schemeClr val="bg1"/>
                </a:solidFill>
              </a:defRPr>
            </a:lvl1pPr>
          </a:lstStyle>
          <a:p>
            <a:r>
              <a:rPr lang="nl-NL"/>
              <a:t>Klik op het pictogram als u een afbeelding wilt toevoegen. </a:t>
            </a:r>
            <a:br>
              <a:rPr lang="nl-NL"/>
            </a:br>
            <a:r>
              <a:rPr lang="nl-NL"/>
              <a:t>Let op de rechten van de foto!</a:t>
            </a:r>
          </a:p>
          <a:p>
            <a:endParaRPr lang="nl-NL"/>
          </a:p>
        </p:txBody>
      </p:sp>
      <p:pic>
        <p:nvPicPr>
          <p:cNvPr id="13" name="Afbeelding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8509"/>
            <a:ext cx="12192000" cy="1879600"/>
          </a:xfrm>
          <a:prstGeom prst="rect">
            <a:avLst/>
          </a:prstGeom>
        </p:spPr>
      </p:pic>
    </p:spTree>
    <p:extLst>
      <p:ext uri="{BB962C8B-B14F-4D97-AF65-F5344CB8AC3E}">
        <p14:creationId xmlns:p14="http://schemas.microsoft.com/office/powerpoint/2010/main" val="1195217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7" name="Tijdelijke aanduiding voor datum 16"/>
          <p:cNvSpPr>
            <a:spLocks noGrp="1"/>
          </p:cNvSpPr>
          <p:nvPr>
            <p:ph type="dt" sz="half" idx="14"/>
          </p:nvPr>
        </p:nvSpPr>
        <p:spPr/>
        <p:txBody>
          <a:bodyPr/>
          <a:lstStyle/>
          <a:p>
            <a:fld id="{FDF7E75E-F2F1-4F0C-AADD-240B05A8F0D9}" type="datetime1">
              <a:rPr lang="nl-NL" smtClean="0"/>
              <a:t>20-5-2022</a:t>
            </a:fld>
            <a:endParaRPr lang="nl-NL"/>
          </a:p>
        </p:txBody>
      </p:sp>
      <p:sp>
        <p:nvSpPr>
          <p:cNvPr id="18" name="Tijdelijke aanduiding voor voettekst 17"/>
          <p:cNvSpPr>
            <a:spLocks noGrp="1"/>
          </p:cNvSpPr>
          <p:nvPr>
            <p:ph type="ftr" sz="quarter" idx="15"/>
          </p:nvPr>
        </p:nvSpPr>
        <p:spPr/>
        <p:txBody>
          <a:bodyPr/>
          <a:lstStyle/>
          <a:p>
            <a:endParaRPr lang="nl-NL"/>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5691357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9" name="Tijdelijke aanduiding voor datum 8"/>
          <p:cNvSpPr>
            <a:spLocks noGrp="1"/>
          </p:cNvSpPr>
          <p:nvPr>
            <p:ph type="dt" sz="half" idx="10"/>
          </p:nvPr>
        </p:nvSpPr>
        <p:spPr/>
        <p:txBody>
          <a:bodyPr/>
          <a:lstStyle>
            <a:lvl1pPr>
              <a:defRPr>
                <a:solidFill>
                  <a:schemeClr val="tx2"/>
                </a:solidFill>
              </a:defRPr>
            </a:lvl1pPr>
          </a:lstStyle>
          <a:p>
            <a:fld id="{A573F778-766C-49F6-ACCF-43867F80261F}" type="datetime1">
              <a:rPr lang="nl-NL" smtClean="0"/>
              <a:t>20-5-2022</a:t>
            </a:fld>
            <a:endParaRPr lang="nl-NL"/>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a:t>
            </a:fld>
            <a:endParaRPr lang="nl-NL"/>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6" name="Tijdelijke aanduiding voor datum 5"/>
          <p:cNvSpPr>
            <a:spLocks noGrp="1"/>
          </p:cNvSpPr>
          <p:nvPr>
            <p:ph type="dt" sz="half" idx="10"/>
          </p:nvPr>
        </p:nvSpPr>
        <p:spPr/>
        <p:txBody>
          <a:bodyPr/>
          <a:lstStyle/>
          <a:p>
            <a:fld id="{4D6E0E64-46FA-43F3-92FB-22BC43FFD788}" type="datetime1">
              <a:rPr lang="nl-NL" smtClean="0"/>
              <a:t>20-5-2022</a:t>
            </a:fld>
            <a:endParaRPr lang="nl-NL"/>
          </a:p>
        </p:txBody>
      </p:sp>
      <p:sp>
        <p:nvSpPr>
          <p:cNvPr id="7" name="Tijdelijke aanduiding voor voettekst 6"/>
          <p:cNvSpPr>
            <a:spLocks noGrp="1"/>
          </p:cNvSpPr>
          <p:nvPr>
            <p:ph type="ftr" sz="quarter" idx="11"/>
          </p:nvPr>
        </p:nvSpPr>
        <p:spPr/>
        <p:txBody>
          <a:bodyPr/>
          <a:lstStyle/>
          <a:p>
            <a:endParaRPr lang="nl-NL"/>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de stijl te bewerken</a:t>
            </a:r>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atum 10"/>
          <p:cNvSpPr>
            <a:spLocks noGrp="1"/>
          </p:cNvSpPr>
          <p:nvPr>
            <p:ph type="dt" sz="half" idx="11"/>
          </p:nvPr>
        </p:nvSpPr>
        <p:spPr/>
        <p:txBody>
          <a:bodyPr/>
          <a:lstStyle/>
          <a:p>
            <a:fld id="{13F91C23-2BAB-4572-97BB-F1AB592C7DE6}" type="datetime1">
              <a:rPr lang="nl-NL" smtClean="0"/>
              <a:t>20-5-2022</a:t>
            </a:fld>
            <a:endParaRPr lang="nl-NL"/>
          </a:p>
        </p:txBody>
      </p:sp>
      <p:sp>
        <p:nvSpPr>
          <p:cNvPr id="12" name="Tijdelijke aanduiding voor voettekst 11"/>
          <p:cNvSpPr>
            <a:spLocks noGrp="1"/>
          </p:cNvSpPr>
          <p:nvPr>
            <p:ph type="ftr" sz="quarter" idx="12"/>
          </p:nvPr>
        </p:nvSpPr>
        <p:spPr/>
        <p:txBody>
          <a:bodyPr/>
          <a:lstStyle/>
          <a:p>
            <a:endParaRPr lang="nl-NL"/>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0" name="Rechthoek 9"/>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jdelijke aanduiding voor datum 12"/>
          <p:cNvSpPr>
            <a:spLocks noGrp="1"/>
          </p:cNvSpPr>
          <p:nvPr>
            <p:ph type="dt" sz="half" idx="11"/>
          </p:nvPr>
        </p:nvSpPr>
        <p:spPr/>
        <p:txBody>
          <a:bodyPr/>
          <a:lstStyle/>
          <a:p>
            <a:fld id="{B1DCF329-8E97-41DE-A3B0-875F3A162300}" type="datetime1">
              <a:rPr lang="nl-NL" smtClean="0"/>
              <a:t>20-5-2022</a:t>
            </a:fld>
            <a:endParaRPr lang="nl-NL"/>
          </a:p>
        </p:txBody>
      </p:sp>
      <p:sp>
        <p:nvSpPr>
          <p:cNvPr id="14" name="Tijdelijke aanduiding voor voettekst 13"/>
          <p:cNvSpPr>
            <a:spLocks noGrp="1"/>
          </p:cNvSpPr>
          <p:nvPr>
            <p:ph type="ftr" sz="quarter" idx="12"/>
          </p:nvPr>
        </p:nvSpPr>
        <p:spPr/>
        <p:txBody>
          <a:bodyPr/>
          <a:lstStyle/>
          <a:p>
            <a:endParaRPr lang="nl-NL"/>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hasCustomPrompt="1"/>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 Let op de rechten van de foto!</a:t>
            </a:r>
          </a:p>
        </p:txBody>
      </p:sp>
      <p:sp>
        <p:nvSpPr>
          <p:cNvPr id="11" name="Tijdelijke aanduiding voor datum 10"/>
          <p:cNvSpPr>
            <a:spLocks noGrp="1"/>
          </p:cNvSpPr>
          <p:nvPr>
            <p:ph type="dt" sz="half" idx="25"/>
          </p:nvPr>
        </p:nvSpPr>
        <p:spPr/>
        <p:txBody>
          <a:bodyPr/>
          <a:lstStyle/>
          <a:p>
            <a:fld id="{162D46F3-CFD1-4FE7-A433-22F6F0D795C4}" type="datetime1">
              <a:rPr lang="nl-NL" smtClean="0"/>
              <a:t>20-5-2022</a:t>
            </a:fld>
            <a:endParaRPr lang="nl-NL"/>
          </a:p>
        </p:txBody>
      </p:sp>
      <p:sp>
        <p:nvSpPr>
          <p:cNvPr id="12" name="Tijdelijke aanduiding voor voettekst 11"/>
          <p:cNvSpPr>
            <a:spLocks noGrp="1"/>
          </p:cNvSpPr>
          <p:nvPr>
            <p:ph type="ftr" sz="quarter" idx="26"/>
          </p:nvPr>
        </p:nvSpPr>
        <p:spPr/>
        <p:txBody>
          <a:bodyPr/>
          <a:lstStyle/>
          <a:p>
            <a:endParaRPr lang="nl-NL"/>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5264090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12"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4" name="Rechthoek 13"/>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1" name="Tijdelijke aanduiding voor afbeelding 9"/>
          <p:cNvSpPr>
            <a:spLocks noGrp="1"/>
          </p:cNvSpPr>
          <p:nvPr>
            <p:ph type="pic" sz="quarter" idx="24" hasCustomPrompt="1"/>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 Let op de rechten van de foto!</a:t>
            </a:r>
          </a:p>
        </p:txBody>
      </p:sp>
      <p:sp>
        <p:nvSpPr>
          <p:cNvPr id="20" name="Tijdelijke aanduiding voor datum 19"/>
          <p:cNvSpPr>
            <a:spLocks noGrp="1"/>
          </p:cNvSpPr>
          <p:nvPr>
            <p:ph type="dt" sz="half" idx="25"/>
          </p:nvPr>
        </p:nvSpPr>
        <p:spPr/>
        <p:txBody>
          <a:bodyPr/>
          <a:lstStyle/>
          <a:p>
            <a:fld id="{3B6E145C-05F5-498E-926B-3C5B438462F2}" type="datetime1">
              <a:rPr lang="nl-NL" smtClean="0"/>
              <a:t>20-5-2022</a:t>
            </a:fld>
            <a:endParaRPr lang="nl-NL"/>
          </a:p>
        </p:txBody>
      </p:sp>
      <p:sp>
        <p:nvSpPr>
          <p:cNvPr id="21" name="Tijdelijke aanduiding voor voettekst 20"/>
          <p:cNvSpPr>
            <a:spLocks noGrp="1"/>
          </p:cNvSpPr>
          <p:nvPr>
            <p:ph type="ftr" sz="quarter" idx="26"/>
          </p:nvPr>
        </p:nvSpPr>
        <p:spPr/>
        <p:txBody>
          <a:bodyPr/>
          <a:lstStyle/>
          <a:p>
            <a:endParaRPr lang="nl-NL"/>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nchor="t"/>
          <a:lstStyle/>
          <a:p>
            <a:r>
              <a:rPr lang="nl-NL"/>
              <a:t>Klik om de stijl te bewerken</a:t>
            </a:r>
          </a:p>
        </p:txBody>
      </p:sp>
      <p:sp>
        <p:nvSpPr>
          <p:cNvPr id="10" name="Tijdelijke aanduiding voor afbeelding 9"/>
          <p:cNvSpPr>
            <a:spLocks noGrp="1"/>
          </p:cNvSpPr>
          <p:nvPr>
            <p:ph type="pic" sz="quarter" idx="24" hasCustomPrompt="1"/>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 Let op de rechten van de foto!</a:t>
            </a:r>
          </a:p>
        </p:txBody>
      </p:sp>
      <p:sp>
        <p:nvSpPr>
          <p:cNvPr id="6" name="Tijdelijke aanduiding voor datum 5"/>
          <p:cNvSpPr>
            <a:spLocks noGrp="1"/>
          </p:cNvSpPr>
          <p:nvPr>
            <p:ph type="dt" sz="half" idx="25"/>
          </p:nvPr>
        </p:nvSpPr>
        <p:spPr/>
        <p:txBody>
          <a:bodyPr/>
          <a:lstStyle/>
          <a:p>
            <a:fld id="{92C4592D-9CCA-40E0-9D97-69B4F16781F2}" type="datetime1">
              <a:rPr lang="nl-NL" smtClean="0"/>
              <a:t>20-5-2022</a:t>
            </a:fld>
            <a:endParaRPr lang="nl-NL"/>
          </a:p>
        </p:txBody>
      </p:sp>
      <p:sp>
        <p:nvSpPr>
          <p:cNvPr id="12" name="Tijdelijke aanduiding voor voettekst 11"/>
          <p:cNvSpPr>
            <a:spLocks noGrp="1"/>
          </p:cNvSpPr>
          <p:nvPr>
            <p:ph type="ftr" sz="quarter" idx="26"/>
          </p:nvPr>
        </p:nvSpPr>
        <p:spPr/>
        <p:txBody>
          <a:bodyPr/>
          <a:lstStyle/>
          <a:p>
            <a:endParaRPr lang="nl-NL"/>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 </a:t>
            </a:r>
            <a:br>
              <a:rPr lang="nl-NL"/>
            </a:br>
            <a:r>
              <a:rPr lang="nl-NL"/>
              <a:t>Let op de rechten van de foto!</a:t>
            </a:r>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fld id="{EC358735-FC57-4E11-A5F3-660333C03ED5}" type="datetime1">
              <a:rPr lang="nl-NL" smtClean="0"/>
              <a:t>20-5-2022</a:t>
            </a:fld>
            <a:endParaRPr lang="nl-NL"/>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alpha val="10000"/>
            </a:schemeClr>
          </a:solidFill>
        </p:spPr>
        <p:txBody>
          <a:bodyPr wrap="square" lIns="720000" tIns="1152000">
            <a:noAutofit/>
          </a:bodyPr>
          <a:lstStyle>
            <a:lvl1pPr>
              <a:defRPr/>
            </a:lvl1pPr>
          </a:lstStyle>
          <a:p>
            <a:r>
              <a:rPr lang="nl-NL"/>
              <a:t>Klik op het pictogram als u een afbeelding wilt toevoegen. </a:t>
            </a:r>
            <a:br>
              <a:rPr lang="nl-NL"/>
            </a:br>
            <a:r>
              <a:rPr lang="nl-NL"/>
              <a:t>Let op de rechten van de foto!</a:t>
            </a:r>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9" name="Tijdelijke aanduiding voor datum 8"/>
          <p:cNvSpPr>
            <a:spLocks noGrp="1"/>
          </p:cNvSpPr>
          <p:nvPr>
            <p:ph type="dt" sz="half" idx="15"/>
          </p:nvPr>
        </p:nvSpPr>
        <p:spPr/>
        <p:txBody>
          <a:bodyPr/>
          <a:lstStyle/>
          <a:p>
            <a:fld id="{099C90F5-E0E7-4033-940A-19869EAB0586}" type="datetime1">
              <a:rPr lang="nl-NL" smtClean="0"/>
              <a:t>20-5-2022</a:t>
            </a:fld>
            <a:endParaRPr lang="nl-NL"/>
          </a:p>
        </p:txBody>
      </p:sp>
      <p:sp>
        <p:nvSpPr>
          <p:cNvPr id="10" name="Tijdelijke aanduiding voor voettekst 9"/>
          <p:cNvSpPr>
            <a:spLocks noGrp="1"/>
          </p:cNvSpPr>
          <p:nvPr>
            <p:ph type="ftr" sz="quarter" idx="16"/>
          </p:nvPr>
        </p:nvSpPr>
        <p:spPr/>
        <p:txBody>
          <a:bodyPr/>
          <a:lstStyle/>
          <a:p>
            <a:endParaRPr lang="nl-NL"/>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4140390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Rechthoek 16"/>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18" name="Tijdelijke aanduiding voor datum 17"/>
          <p:cNvSpPr>
            <a:spLocks noGrp="1"/>
          </p:cNvSpPr>
          <p:nvPr>
            <p:ph type="dt" sz="half" idx="17"/>
          </p:nvPr>
        </p:nvSpPr>
        <p:spPr/>
        <p:txBody>
          <a:bodyPr/>
          <a:lstStyle/>
          <a:p>
            <a:fld id="{1F4B673B-8617-4F74-8AFE-7EB0983C772F}" type="datetime1">
              <a:rPr lang="nl-NL" smtClean="0"/>
              <a:t>20-5-2022</a:t>
            </a:fld>
            <a:endParaRPr lang="nl-NL"/>
          </a:p>
        </p:txBody>
      </p:sp>
      <p:sp>
        <p:nvSpPr>
          <p:cNvPr id="19" name="Tijdelijke aanduiding voor voettekst 18"/>
          <p:cNvSpPr>
            <a:spLocks noGrp="1"/>
          </p:cNvSpPr>
          <p:nvPr>
            <p:ph type="ftr" sz="quarter" idx="18"/>
          </p:nvPr>
        </p:nvSpPr>
        <p:spPr/>
        <p:txBody>
          <a:bodyPr/>
          <a:lstStyle/>
          <a:p>
            <a:endParaRPr lang="nl-NL"/>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de stijl te bewerken</a:t>
            </a:r>
          </a:p>
        </p:txBody>
      </p:sp>
    </p:spTree>
    <p:extLst>
      <p:ext uri="{BB962C8B-B14F-4D97-AF65-F5344CB8AC3E}">
        <p14:creationId xmlns:p14="http://schemas.microsoft.com/office/powerpoint/2010/main" val="25702522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 </a:t>
            </a:r>
            <a:br>
              <a:rPr lang="nl-NL"/>
            </a:br>
            <a:r>
              <a:rPr lang="nl-NL"/>
              <a:t>Let op de rechten van de foto!</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fld id="{9F066B60-5F55-42C9-992A-6CBC51E6D226}" type="datetime1">
              <a:rPr lang="nl-NL" smtClean="0"/>
              <a:t>20-5-2022</a:t>
            </a:fld>
            <a:endParaRPr lang="nl-NL"/>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a:t>
            </a:fld>
            <a:endParaRPr lang="nl-NL"/>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hasCustomPrompt="1"/>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bg1">
              <a:lumMod val="85000"/>
            </a:schemeClr>
          </a:solidFill>
        </p:spPr>
        <p:txBody>
          <a:bodyPr wrap="square" lIns="720000" tIns="1152000">
            <a:noAutofit/>
          </a:bodyPr>
          <a:lstStyle>
            <a:lvl1pPr>
              <a:defRPr/>
            </a:lvl1pPr>
          </a:lstStyle>
          <a:p>
            <a:r>
              <a:rPr lang="nl-NL"/>
              <a:t>Klik op het pictogram als u een afbeelding wilt toevoegen. </a:t>
            </a:r>
            <a:br>
              <a:rPr lang="nl-NL"/>
            </a:br>
            <a:r>
              <a:rPr lang="nl-NL"/>
              <a:t>Let op de rechten van de foto!</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7"/>
          <p:cNvSpPr>
            <a:spLocks noGrp="1"/>
          </p:cNvSpPr>
          <p:nvPr>
            <p:ph type="dt" sz="half" idx="15"/>
          </p:nvPr>
        </p:nvSpPr>
        <p:spPr/>
        <p:txBody>
          <a:bodyPr/>
          <a:lstStyle/>
          <a:p>
            <a:fld id="{0C30C2FD-582B-4709-8DAB-C40BAEAE5855}" type="datetime1">
              <a:rPr lang="nl-NL" smtClean="0"/>
              <a:t>20-5-2022</a:t>
            </a:fld>
            <a:endParaRPr lang="nl-NL"/>
          </a:p>
        </p:txBody>
      </p:sp>
      <p:sp>
        <p:nvSpPr>
          <p:cNvPr id="9" name="Tijdelijke aanduiding voor voettekst 8"/>
          <p:cNvSpPr>
            <a:spLocks noGrp="1"/>
          </p:cNvSpPr>
          <p:nvPr>
            <p:ph type="ftr" sz="quarter" idx="16"/>
          </p:nvPr>
        </p:nvSpPr>
        <p:spPr/>
        <p:txBody>
          <a:bodyPr/>
          <a:lstStyle/>
          <a:p>
            <a:endParaRPr lang="nl-NL"/>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461047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 </a:t>
            </a:r>
            <a:br>
              <a:rPr lang="nl-NL"/>
            </a:br>
            <a:r>
              <a:rPr lang="nl-NL"/>
              <a:t>Let op de rechten van de foto!</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3" name="Tijdelijke aanduiding voor datum 12"/>
          <p:cNvSpPr>
            <a:spLocks noGrp="1"/>
          </p:cNvSpPr>
          <p:nvPr>
            <p:ph type="dt" sz="half" idx="15"/>
          </p:nvPr>
        </p:nvSpPr>
        <p:spPr/>
        <p:txBody>
          <a:bodyPr/>
          <a:lstStyle/>
          <a:p>
            <a:fld id="{75773E85-D1DA-4224-BEE0-9E80376FCA50}" type="datetime1">
              <a:rPr lang="nl-NL" smtClean="0"/>
              <a:t>20-5-2022</a:t>
            </a:fld>
            <a:endParaRPr lang="nl-NL"/>
          </a:p>
        </p:txBody>
      </p:sp>
      <p:sp>
        <p:nvSpPr>
          <p:cNvPr id="14" name="Tijdelijke aanduiding voor voettekst 13"/>
          <p:cNvSpPr>
            <a:spLocks noGrp="1"/>
          </p:cNvSpPr>
          <p:nvPr>
            <p:ph type="ftr" sz="quarter" idx="16"/>
          </p:nvPr>
        </p:nvSpPr>
        <p:spPr/>
        <p:txBody>
          <a:bodyPr/>
          <a:lstStyle/>
          <a:p>
            <a:endParaRPr lang="nl-NL"/>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hasCustomPrompt="1"/>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alpha val="10000"/>
            </a:schemeClr>
          </a:solidFill>
        </p:spPr>
        <p:txBody>
          <a:bodyPr wrap="square" lIns="612000">
            <a:noAutofit/>
          </a:bodyPr>
          <a:lstStyle>
            <a:lvl1pPr>
              <a:defRPr/>
            </a:lvl1pPr>
          </a:lstStyle>
          <a:p>
            <a:r>
              <a:rPr lang="nl-NL"/>
              <a:t>Klik op het pictogram als u een afbeelding wilt toevoegen. </a:t>
            </a:r>
            <a:br>
              <a:rPr lang="nl-NL"/>
            </a:br>
            <a:r>
              <a:rPr lang="nl-NL"/>
              <a:t>Let op de rechten van de foto!</a:t>
            </a:r>
          </a:p>
        </p:txBody>
      </p:sp>
      <p:sp>
        <p:nvSpPr>
          <p:cNvPr id="9" name="Titel 8"/>
          <p:cNvSpPr>
            <a:spLocks noGrp="1"/>
          </p:cNvSpPr>
          <p:nvPr>
            <p:ph type="title"/>
          </p:nvPr>
        </p:nvSpPr>
        <p:spPr>
          <a:xfrm>
            <a:off x="634206" y="1051200"/>
            <a:ext cx="10924382" cy="946800"/>
          </a:xfrm>
        </p:spPr>
        <p:txBody>
          <a:bodyPr anchor="t"/>
          <a:lstStyle/>
          <a:p>
            <a:r>
              <a:rPr lang="nl-NL"/>
              <a:t>Klik om de stijl te bewerken</a:t>
            </a:r>
          </a:p>
        </p:txBody>
      </p:sp>
      <p:sp>
        <p:nvSpPr>
          <p:cNvPr id="5" name="Tijdelijke aanduiding voor datum 4"/>
          <p:cNvSpPr>
            <a:spLocks noGrp="1"/>
          </p:cNvSpPr>
          <p:nvPr>
            <p:ph type="dt" sz="half" idx="15"/>
          </p:nvPr>
        </p:nvSpPr>
        <p:spPr/>
        <p:txBody>
          <a:bodyPr/>
          <a:lstStyle/>
          <a:p>
            <a:fld id="{5868FA95-91A5-403A-9381-8AAB7846ED76}" type="datetime1">
              <a:rPr lang="nl-NL" smtClean="0"/>
              <a:t>20-5-2022</a:t>
            </a:fld>
            <a:endParaRPr lang="nl-NL"/>
          </a:p>
        </p:txBody>
      </p:sp>
      <p:sp>
        <p:nvSpPr>
          <p:cNvPr id="6" name="Tijdelijke aanduiding voor voettekst 5"/>
          <p:cNvSpPr>
            <a:spLocks noGrp="1"/>
          </p:cNvSpPr>
          <p:nvPr>
            <p:ph type="ftr" sz="quarter" idx="16"/>
          </p:nvPr>
        </p:nvSpPr>
        <p:spPr/>
        <p:txBody>
          <a:bodyPr/>
          <a:lstStyle/>
          <a:p>
            <a:endParaRPr lang="nl-NL"/>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9"/>
          <p:cNvSpPr>
            <a:spLocks noGrp="1"/>
          </p:cNvSpPr>
          <p:nvPr>
            <p:ph type="dt" sz="half" idx="14"/>
          </p:nvPr>
        </p:nvSpPr>
        <p:spPr/>
        <p:txBody>
          <a:bodyPr/>
          <a:lstStyle/>
          <a:p>
            <a:fld id="{EE110E5C-7D2A-405C-BF16-940E4A9637AF}" type="datetime1">
              <a:rPr lang="nl-NL" smtClean="0"/>
              <a:t>20-5-2022</a:t>
            </a:fld>
            <a:endParaRPr lang="nl-NL"/>
          </a:p>
        </p:txBody>
      </p:sp>
      <p:sp>
        <p:nvSpPr>
          <p:cNvPr id="11" name="Tijdelijke aanduiding voor voettekst 10"/>
          <p:cNvSpPr>
            <a:spLocks noGrp="1"/>
          </p:cNvSpPr>
          <p:nvPr>
            <p:ph type="ftr" sz="quarter" idx="15"/>
          </p:nvPr>
        </p:nvSpPr>
        <p:spPr/>
        <p:txBody>
          <a:bodyPr/>
          <a:lstStyle/>
          <a:p>
            <a:endParaRPr lang="nl-NL"/>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590003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atum 10"/>
          <p:cNvSpPr>
            <a:spLocks noGrp="1"/>
          </p:cNvSpPr>
          <p:nvPr>
            <p:ph type="dt" sz="half" idx="16"/>
          </p:nvPr>
        </p:nvSpPr>
        <p:spPr/>
        <p:txBody>
          <a:bodyPr/>
          <a:lstStyle/>
          <a:p>
            <a:fld id="{38F32485-355A-4A69-838D-73EC2E6AB572}" type="datetime1">
              <a:rPr lang="nl-NL" smtClean="0"/>
              <a:t>20-5-2022</a:t>
            </a:fld>
            <a:endParaRPr lang="nl-NL"/>
          </a:p>
        </p:txBody>
      </p:sp>
      <p:sp>
        <p:nvSpPr>
          <p:cNvPr id="12" name="Tijdelijke aanduiding voor voettekst 11"/>
          <p:cNvSpPr>
            <a:spLocks noGrp="1"/>
          </p:cNvSpPr>
          <p:nvPr>
            <p:ph type="ftr" sz="quarter" idx="17"/>
          </p:nvPr>
        </p:nvSpPr>
        <p:spPr/>
        <p:txBody>
          <a:bodyPr/>
          <a:lstStyle/>
          <a:p>
            <a:endParaRPr lang="nl-NL"/>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22086888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datum 13"/>
          <p:cNvSpPr>
            <a:spLocks noGrp="1"/>
          </p:cNvSpPr>
          <p:nvPr>
            <p:ph type="dt" sz="half" idx="20"/>
          </p:nvPr>
        </p:nvSpPr>
        <p:spPr/>
        <p:txBody>
          <a:bodyPr/>
          <a:lstStyle/>
          <a:p>
            <a:fld id="{CCA9FF95-5E16-4B0D-89DC-FED5AF0C580B}" type="datetime1">
              <a:rPr lang="nl-NL" smtClean="0"/>
              <a:t>20-5-2022</a:t>
            </a:fld>
            <a:endParaRPr lang="nl-NL"/>
          </a:p>
        </p:txBody>
      </p:sp>
      <p:sp>
        <p:nvSpPr>
          <p:cNvPr id="15" name="Tijdelijke aanduiding voor voettekst 14"/>
          <p:cNvSpPr>
            <a:spLocks noGrp="1"/>
          </p:cNvSpPr>
          <p:nvPr>
            <p:ph type="ftr" sz="quarter" idx="21"/>
          </p:nvPr>
        </p:nvSpPr>
        <p:spPr/>
        <p:txBody>
          <a:bodyPr/>
          <a:lstStyle/>
          <a:p>
            <a:endParaRPr lang="nl-NL"/>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7" name="Tijdelijke aanduiding voor datum 6"/>
          <p:cNvSpPr>
            <a:spLocks noGrp="1"/>
          </p:cNvSpPr>
          <p:nvPr>
            <p:ph type="dt" sz="half" idx="22"/>
          </p:nvPr>
        </p:nvSpPr>
        <p:spPr/>
        <p:txBody>
          <a:bodyPr/>
          <a:lstStyle/>
          <a:p>
            <a:fld id="{AF080CF0-5D98-4550-A073-C8A614466C03}" type="datetime1">
              <a:rPr lang="nl-NL" smtClean="0"/>
              <a:t>20-5-2022</a:t>
            </a:fld>
            <a:endParaRPr lang="nl-NL"/>
          </a:p>
        </p:txBody>
      </p:sp>
      <p:sp>
        <p:nvSpPr>
          <p:cNvPr id="8" name="Tijdelijke aanduiding voor voettekst 7"/>
          <p:cNvSpPr>
            <a:spLocks noGrp="1"/>
          </p:cNvSpPr>
          <p:nvPr>
            <p:ph type="ftr" sz="quarter" idx="23"/>
          </p:nvPr>
        </p:nvSpPr>
        <p:spPr/>
        <p:txBody>
          <a:bodyPr/>
          <a:lstStyle/>
          <a:p>
            <a:endParaRPr lang="nl-NL"/>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8280097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7" name="Tijdelijke aanduiding voor datum 6"/>
          <p:cNvSpPr>
            <a:spLocks noGrp="1"/>
          </p:cNvSpPr>
          <p:nvPr>
            <p:ph type="dt" sz="half" idx="22"/>
          </p:nvPr>
        </p:nvSpPr>
        <p:spPr/>
        <p:txBody>
          <a:bodyPr/>
          <a:lstStyle/>
          <a:p>
            <a:fld id="{C64BC183-1371-4990-B33C-8C8F9055D554}" type="datetime1">
              <a:rPr lang="nl-NL" smtClean="0"/>
              <a:t>20-5-2022</a:t>
            </a:fld>
            <a:endParaRPr lang="nl-NL"/>
          </a:p>
        </p:txBody>
      </p:sp>
      <p:sp>
        <p:nvSpPr>
          <p:cNvPr id="8" name="Tijdelijke aanduiding voor voettekst 7"/>
          <p:cNvSpPr>
            <a:spLocks noGrp="1"/>
          </p:cNvSpPr>
          <p:nvPr>
            <p:ph type="ftr" sz="quarter" idx="23"/>
          </p:nvPr>
        </p:nvSpPr>
        <p:spPr/>
        <p:txBody>
          <a:bodyPr/>
          <a:lstStyle/>
          <a:p>
            <a:endParaRPr lang="nl-NL"/>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13513320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6" name="Tijdelijke aanduiding voor datum 5"/>
          <p:cNvSpPr>
            <a:spLocks noGrp="1"/>
          </p:cNvSpPr>
          <p:nvPr>
            <p:ph type="dt" sz="half" idx="22"/>
          </p:nvPr>
        </p:nvSpPr>
        <p:spPr/>
        <p:txBody>
          <a:bodyPr/>
          <a:lstStyle>
            <a:lvl1pPr>
              <a:defRPr>
                <a:solidFill>
                  <a:schemeClr val="tx2"/>
                </a:solidFill>
              </a:defRPr>
            </a:lvl1pPr>
          </a:lstStyle>
          <a:p>
            <a:fld id="{7A313F57-BA2F-4220-9113-ADA6D0EA05F0}" type="datetime1">
              <a:rPr lang="nl-NL" smtClean="0"/>
              <a:t>20-5-2022</a:t>
            </a:fld>
            <a:endParaRPr lang="nl-NL"/>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a:p>
        </p:txBody>
      </p:sp>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fld id="{EF25A173-6476-47A6-8FAE-B903792633D9}" type="datetime1">
              <a:rPr lang="nl-NL" smtClean="0"/>
              <a:t>20-5-2022</a:t>
            </a:fld>
            <a:endParaRPr lang="nl-NL"/>
          </a:p>
        </p:txBody>
      </p:sp>
      <p:sp>
        <p:nvSpPr>
          <p:cNvPr id="16" name="Tijdelijke aanduiding voor voettekst 15"/>
          <p:cNvSpPr>
            <a:spLocks noGrp="1"/>
          </p:cNvSpPr>
          <p:nvPr>
            <p:ph type="ftr" sz="quarter" idx="15"/>
          </p:nvPr>
        </p:nvSpPr>
        <p:spPr/>
        <p:txBody>
          <a:bodyPr/>
          <a:lstStyle/>
          <a:p>
            <a:endParaRPr lang="nl-NL"/>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pic>
        <p:nvPicPr>
          <p:cNvPr id="11" name="Afbeelding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376167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sFooter"/>
          <p:cNvSpPr>
            <a:spLocks noGrp="1" noChangeArrowheads="1"/>
          </p:cNvSpPr>
          <p:nvPr>
            <p:ph type="ftr" sz="quarter" idx="10"/>
          </p:nvPr>
        </p:nvSpPr>
        <p:spPr/>
        <p:txBody>
          <a:bodyPr/>
          <a:lstStyle>
            <a:lvl1pPr>
              <a:defRPr/>
            </a:lvl1pPr>
          </a:lstStyle>
          <a:p>
            <a:pPr>
              <a:defRPr/>
            </a:pPr>
            <a:endParaRPr lang="nl-NL"/>
          </a:p>
        </p:txBody>
      </p:sp>
      <p:sp>
        <p:nvSpPr>
          <p:cNvPr id="5" name="sSlideNumber"/>
          <p:cNvSpPr>
            <a:spLocks noGrp="1" noChangeArrowheads="1"/>
          </p:cNvSpPr>
          <p:nvPr>
            <p:ph type="sldNum" sz="quarter" idx="11"/>
          </p:nvPr>
        </p:nvSpPr>
        <p:spPr/>
        <p:txBody>
          <a:bodyPr/>
          <a:lstStyle>
            <a:lvl1pPr>
              <a:defRPr/>
            </a:lvl1pPr>
          </a:lstStyle>
          <a:p>
            <a:fld id="{007B0D11-5ECA-4523-82CB-7973ED3472D1}" type="slidenum">
              <a:rPr lang="nl-NL" altLang="nl-NL"/>
              <a:pPr/>
              <a:t>‹#›</a:t>
            </a:fld>
            <a:endParaRPr lang="nl-NL" altLang="nl-NL"/>
          </a:p>
        </p:txBody>
      </p:sp>
    </p:spTree>
    <p:extLst>
      <p:ext uri="{BB962C8B-B14F-4D97-AF65-F5344CB8AC3E}">
        <p14:creationId xmlns:p14="http://schemas.microsoft.com/office/powerpoint/2010/main" val="3596311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19" name="Afbeelding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atum 4"/>
          <p:cNvSpPr>
            <a:spLocks noGrp="1"/>
          </p:cNvSpPr>
          <p:nvPr>
            <p:ph type="dt" sz="half" idx="20"/>
          </p:nvPr>
        </p:nvSpPr>
        <p:spPr/>
        <p:txBody>
          <a:bodyPr/>
          <a:lstStyle/>
          <a:p>
            <a:fld id="{2AE2B465-3294-47F0-809A-0B5DAD9AC22E}" type="datetime1">
              <a:rPr lang="nl-NL" smtClean="0"/>
              <a:t>20-5-2022</a:t>
            </a:fld>
            <a:endParaRPr lang="nl-NL"/>
          </a:p>
        </p:txBody>
      </p:sp>
      <p:sp>
        <p:nvSpPr>
          <p:cNvPr id="9" name="Tijdelijke aanduiding voor voettekst 8"/>
          <p:cNvSpPr>
            <a:spLocks noGrp="1"/>
          </p:cNvSpPr>
          <p:nvPr>
            <p:ph type="ftr" sz="quarter" idx="21"/>
          </p:nvPr>
        </p:nvSpPr>
        <p:spPr/>
        <p:txBody>
          <a:bodyPr/>
          <a:lstStyle/>
          <a:p>
            <a:endParaRPr lang="nl-NL"/>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Tree>
    <p:extLst>
      <p:ext uri="{BB962C8B-B14F-4D97-AF65-F5344CB8AC3E}">
        <p14:creationId xmlns:p14="http://schemas.microsoft.com/office/powerpoint/2010/main" val="282747474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4" name="Tijdelijke aanduiding voor afbeelding 21"/>
          <p:cNvSpPr>
            <a:spLocks noGrp="1"/>
          </p:cNvSpPr>
          <p:nvPr>
            <p:ph type="pic" sz="quarter" idx="10" hasCustomPrompt="1"/>
          </p:nvPr>
        </p:nvSpPr>
        <p:spPr>
          <a:xfrm>
            <a:off x="0" y="0"/>
            <a:ext cx="6098242" cy="6858000"/>
          </a:xfrm>
          <a:custGeom>
            <a:avLst/>
            <a:gdLst>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8242 w 6098242"/>
              <a:gd name="connsiteY4" fmla="*/ 6620400 h 6858000"/>
              <a:gd name="connsiteX5" fmla="*/ 5862000 w 6098242"/>
              <a:gd name="connsiteY5" fmla="*/ 6620400 h 6858000"/>
              <a:gd name="connsiteX6" fmla="*/ 5862000 w 6098242"/>
              <a:gd name="connsiteY6" fmla="*/ 6858000 h 6858000"/>
              <a:gd name="connsiteX7" fmla="*/ 0 w 609824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42" h="6858000">
                <a:moveTo>
                  <a:pt x="0" y="0"/>
                </a:moveTo>
                <a:lnTo>
                  <a:pt x="5862000" y="0"/>
                </a:lnTo>
                <a:lnTo>
                  <a:pt x="5862000" y="708025"/>
                </a:lnTo>
                <a:lnTo>
                  <a:pt x="6098242" y="708025"/>
                </a:lnTo>
                <a:lnTo>
                  <a:pt x="6098242" y="6620400"/>
                </a:lnTo>
                <a:lnTo>
                  <a:pt x="5862000" y="6620400"/>
                </a:lnTo>
                <a:lnTo>
                  <a:pt x="5862000" y="6858000"/>
                </a:lnTo>
                <a:lnTo>
                  <a:pt x="0" y="6858000"/>
                </a:lnTo>
                <a:close/>
              </a:path>
            </a:pathLst>
          </a:custGeom>
          <a:solidFill>
            <a:schemeClr val="tx1">
              <a:alpha val="10000"/>
            </a:schemeClr>
          </a:solidFill>
        </p:spPr>
        <p:txBody>
          <a:bodyPr wrap="square" lIns="612000" anchor="ctr" anchorCtr="0">
            <a:noAutofit/>
          </a:bodyPr>
          <a:lstStyle>
            <a:lvl1pPr algn="l">
              <a:defRPr>
                <a:solidFill>
                  <a:schemeClr val="tx1"/>
                </a:solidFill>
              </a:defRPr>
            </a:lvl1pPr>
          </a:lstStyle>
          <a:p>
            <a:r>
              <a:rPr lang="nl-NL"/>
              <a:t>Klik op het pictogram als u een afbeelding wilt toevoegen. Let op de rechten van de foto!</a:t>
            </a:r>
          </a:p>
        </p:txBody>
      </p:sp>
      <p:sp>
        <p:nvSpPr>
          <p:cNvPr id="17" name="Tijdelijke aanduiding voor datum 16"/>
          <p:cNvSpPr>
            <a:spLocks noGrp="1"/>
          </p:cNvSpPr>
          <p:nvPr>
            <p:ph type="dt" sz="half" idx="14"/>
          </p:nvPr>
        </p:nvSpPr>
        <p:spPr/>
        <p:txBody>
          <a:bodyPr/>
          <a:lstStyle/>
          <a:p>
            <a:fld id="{D4F9C20A-74FB-43B5-937A-D3D989E333C4}" type="datetime1">
              <a:rPr lang="nl-NL" smtClean="0"/>
              <a:t>20-5-2022</a:t>
            </a:fld>
            <a:endParaRPr lang="nl-NL"/>
          </a:p>
        </p:txBody>
      </p:sp>
      <p:sp>
        <p:nvSpPr>
          <p:cNvPr id="18" name="Tijdelijke aanduiding voor voettekst 17"/>
          <p:cNvSpPr>
            <a:spLocks noGrp="1"/>
          </p:cNvSpPr>
          <p:nvPr>
            <p:ph type="ftr" sz="quarter" idx="15"/>
          </p:nvPr>
        </p:nvSpPr>
        <p:spPr/>
        <p:txBody>
          <a:bodyPr/>
          <a:lstStyle/>
          <a:p>
            <a:endParaRPr lang="nl-NL"/>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a:t>
            </a:fld>
            <a:endParaRPr lang="nl-NL"/>
          </a:p>
        </p:txBody>
      </p:sp>
    </p:spTree>
    <p:extLst>
      <p:ext uri="{BB962C8B-B14F-4D97-AF65-F5344CB8AC3E}">
        <p14:creationId xmlns:p14="http://schemas.microsoft.com/office/powerpoint/2010/main" val="3477756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image" Target="../media/image16.png"/><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image" Target="../media/image15.png"/><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pic>
        <p:nvPicPr>
          <p:cNvPr id="12" name="Afbeelding 11"/>
          <p:cNvPicPr>
            <a:picLocks noChangeAspect="1"/>
          </p:cNvPicPr>
          <p:nvPr userDrawn="1"/>
        </p:nvPicPr>
        <p:blipFill>
          <a:blip r:embed="rId38">
            <a:extLst>
              <a:ext uri="{28A0092B-C50C-407E-A947-70E740481C1C}">
                <a14:useLocalDpi xmlns:a14="http://schemas.microsoft.com/office/drawing/2010/main"/>
              </a:ext>
            </a:extLst>
          </a:blip>
          <a:stretch>
            <a:fillRect/>
          </a:stretch>
        </p:blipFill>
        <p:spPr>
          <a:xfrm>
            <a:off x="3" y="0"/>
            <a:ext cx="12191988" cy="1066799"/>
          </a:xfrm>
          <a:prstGeom prst="rect">
            <a:avLst/>
          </a:prstGeom>
        </p:spPr>
      </p:pic>
      <p:sp>
        <p:nvSpPr>
          <p:cNvPr id="13" name="Rechthoek 12"/>
          <p:cNvSpPr>
            <a:spLocks/>
          </p:cNvSpPr>
          <p:nvPr/>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datum 3"/>
          <p:cNvSpPr>
            <a:spLocks noGrp="1"/>
          </p:cNvSpPr>
          <p:nvPr>
            <p:ph type="dt" sz="half" idx="2"/>
          </p:nvPr>
        </p:nvSpPr>
        <p:spPr>
          <a:xfrm>
            <a:off x="6553199" y="6372038"/>
            <a:ext cx="3781426" cy="264272"/>
          </a:xfrm>
          <a:prstGeom prst="rect">
            <a:avLst/>
          </a:prstGeom>
        </p:spPr>
        <p:txBody>
          <a:bodyPr vert="horz" lIns="91440" tIns="0" rIns="91440" bIns="45720" rtlCol="0" anchor="b" anchorCtr="0"/>
          <a:lstStyle>
            <a:lvl1pPr algn="l">
              <a:defRPr sz="1050">
                <a:solidFill>
                  <a:schemeClr val="bg1">
                    <a:lumMod val="65000"/>
                  </a:schemeClr>
                </a:solidFill>
              </a:defRPr>
            </a:lvl1pPr>
          </a:lstStyle>
          <a:p>
            <a:fld id="{CF780FE9-0C99-443A-BEFA-DC873BDAFFAA}" type="datetime1">
              <a:rPr lang="nl-NL" smtClean="0"/>
              <a:t>20-5-2022</a:t>
            </a:fld>
            <a:endParaRPr lang="nl-NL"/>
          </a:p>
        </p:txBody>
      </p:sp>
      <p:sp>
        <p:nvSpPr>
          <p:cNvPr id="14" name="Tijdelijke aanduiding voor voettekst 4"/>
          <p:cNvSpPr>
            <a:spLocks noGrp="1"/>
          </p:cNvSpPr>
          <p:nvPr>
            <p:ph type="ftr" sz="quarter" idx="3"/>
          </p:nvPr>
        </p:nvSpPr>
        <p:spPr>
          <a:xfrm>
            <a:off x="635000" y="6372038"/>
            <a:ext cx="5003800" cy="264272"/>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a:p>
        </p:txBody>
      </p:sp>
      <p:sp>
        <p:nvSpPr>
          <p:cNvPr id="15" name="Tijdelijke aanduiding voor dianummer 5"/>
          <p:cNvSpPr>
            <a:spLocks noGrp="1"/>
          </p:cNvSpPr>
          <p:nvPr>
            <p:ph type="sldNum" sz="quarter" idx="4"/>
          </p:nvPr>
        </p:nvSpPr>
        <p:spPr>
          <a:xfrm>
            <a:off x="10639424" y="6372038"/>
            <a:ext cx="919163" cy="264272"/>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a:t>
            </a:fld>
            <a:endParaRPr lang="nl-NL"/>
          </a:p>
        </p:txBody>
      </p:sp>
    </p:spTree>
    <p:extLst>
      <p:ext uri="{BB962C8B-B14F-4D97-AF65-F5344CB8AC3E}">
        <p14:creationId xmlns:p14="http://schemas.microsoft.com/office/powerpoint/2010/main" val="157384758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78"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771" r:id="rId30"/>
    <p:sldLayoutId id="2147483772" r:id="rId31"/>
    <p:sldLayoutId id="2147483773" r:id="rId32"/>
    <p:sldLayoutId id="2147483774" r:id="rId33"/>
    <p:sldLayoutId id="2147483775" r:id="rId34"/>
    <p:sldLayoutId id="2147483776" r:id="rId35"/>
    <p:sldLayoutId id="2147483777" r:id="rId36"/>
  </p:sldLayoutIdLst>
  <p:hf sldNum="0"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pic>
        <p:nvPicPr>
          <p:cNvPr id="6" name="Afbeelding 5">
            <a:extLst>
              <a:ext uri="{FF2B5EF4-FFF2-40B4-BE49-F238E27FC236}">
                <a16:creationId xmlns:a16="http://schemas.microsoft.com/office/drawing/2014/main" id="{0441923C-F053-4933-8DD7-9F6195AC945A}"/>
              </a:ext>
            </a:extLst>
          </p:cNvPr>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0" y="0"/>
            <a:ext cx="12191998" cy="6858000"/>
          </a:xfrm>
          <a:prstGeom prst="rect">
            <a:avLst/>
          </a:prstGeom>
        </p:spPr>
      </p:pic>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3" name="Rechthoek 12"/>
          <p:cNvSpPr>
            <a:spLocks/>
          </p:cNvSpPr>
          <p:nvPr/>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datum 3"/>
          <p:cNvSpPr>
            <a:spLocks noGrp="1"/>
          </p:cNvSpPr>
          <p:nvPr>
            <p:ph type="dt" sz="half" idx="2"/>
          </p:nvPr>
        </p:nvSpPr>
        <p:spPr>
          <a:xfrm>
            <a:off x="6553199" y="6372038"/>
            <a:ext cx="3781426" cy="264272"/>
          </a:xfrm>
          <a:prstGeom prst="rect">
            <a:avLst/>
          </a:prstGeom>
        </p:spPr>
        <p:txBody>
          <a:bodyPr vert="horz" lIns="91440" tIns="0" rIns="91440" bIns="45720" rtlCol="0" anchor="b" anchorCtr="0"/>
          <a:lstStyle>
            <a:lvl1pPr algn="l">
              <a:defRPr sz="1050">
                <a:solidFill>
                  <a:schemeClr val="bg1">
                    <a:lumMod val="65000"/>
                  </a:schemeClr>
                </a:solidFill>
              </a:defRPr>
            </a:lvl1pPr>
          </a:lstStyle>
          <a:p>
            <a:fld id="{74FDA982-36E0-45B7-B804-29F452C27155}" type="datetime1">
              <a:rPr lang="nl-NL" smtClean="0"/>
              <a:t>20-5-2022</a:t>
            </a:fld>
            <a:endParaRPr lang="nl-NL"/>
          </a:p>
        </p:txBody>
      </p:sp>
      <p:sp>
        <p:nvSpPr>
          <p:cNvPr id="14" name="Tijdelijke aanduiding voor voettekst 4"/>
          <p:cNvSpPr>
            <a:spLocks noGrp="1"/>
          </p:cNvSpPr>
          <p:nvPr>
            <p:ph type="ftr" sz="quarter" idx="3"/>
          </p:nvPr>
        </p:nvSpPr>
        <p:spPr>
          <a:xfrm>
            <a:off x="635000" y="6372038"/>
            <a:ext cx="5003800" cy="264272"/>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a:p>
        </p:txBody>
      </p:sp>
      <p:sp>
        <p:nvSpPr>
          <p:cNvPr id="15" name="Tijdelijke aanduiding voor dianummer 5"/>
          <p:cNvSpPr>
            <a:spLocks noGrp="1"/>
          </p:cNvSpPr>
          <p:nvPr>
            <p:ph type="sldNum" sz="quarter" idx="4"/>
          </p:nvPr>
        </p:nvSpPr>
        <p:spPr>
          <a:xfrm>
            <a:off x="10639424" y="6372038"/>
            <a:ext cx="919163" cy="264272"/>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a:t>
            </a:fld>
            <a:endParaRPr lang="nl-NL"/>
          </a:p>
        </p:txBody>
      </p:sp>
      <p:pic>
        <p:nvPicPr>
          <p:cNvPr id="9" name="Afbeelding 11"/>
          <p:cNvPicPr>
            <a:picLocks noChangeAspect="1"/>
          </p:cNvPicPr>
          <p:nvPr userDrawn="1"/>
        </p:nvPicPr>
        <p:blipFill>
          <a:blip r:embed="rId37">
            <a:extLst>
              <a:ext uri="{28A0092B-C50C-407E-A947-70E740481C1C}">
                <a14:useLocalDpi xmlns:a14="http://schemas.microsoft.com/office/drawing/2010/main"/>
              </a:ext>
            </a:extLst>
          </a:blip>
          <a:stretch>
            <a:fillRect/>
          </a:stretch>
        </p:blipFill>
        <p:spPr>
          <a:xfrm>
            <a:off x="3" y="0"/>
            <a:ext cx="12191988" cy="1066798"/>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38" r:id="rId1"/>
    <p:sldLayoutId id="2147483650" r:id="rId2"/>
    <p:sldLayoutId id="2147483725" r:id="rId3"/>
    <p:sldLayoutId id="2147483719" r:id="rId4"/>
    <p:sldLayoutId id="2147483726" r:id="rId5"/>
    <p:sldLayoutId id="2147483666" r:id="rId6"/>
    <p:sldLayoutId id="2147483690" r:id="rId7"/>
    <p:sldLayoutId id="2147483728" r:id="rId8"/>
    <p:sldLayoutId id="2147483651" r:id="rId9"/>
    <p:sldLayoutId id="2147483652" r:id="rId10"/>
    <p:sldLayoutId id="2147483653" r:id="rId11"/>
    <p:sldLayoutId id="2147483654" r:id="rId12"/>
    <p:sldLayoutId id="2147483655" r:id="rId13"/>
    <p:sldLayoutId id="2147483656" r:id="rId14"/>
    <p:sldLayoutId id="2147483689" r:id="rId15"/>
    <p:sldLayoutId id="2147483712" r:id="rId16"/>
    <p:sldLayoutId id="2147483711" r:id="rId17"/>
    <p:sldLayoutId id="2147483675" r:id="rId18"/>
    <p:sldLayoutId id="2147483657" r:id="rId19"/>
    <p:sldLayoutId id="2147483691" r:id="rId20"/>
    <p:sldLayoutId id="2147483729" r:id="rId21"/>
    <p:sldLayoutId id="2147483718" r:id="rId22"/>
    <p:sldLayoutId id="2147483717" r:id="rId23"/>
    <p:sldLayoutId id="2147483714" r:id="rId24"/>
    <p:sldLayoutId id="2147483713" r:id="rId25"/>
    <p:sldLayoutId id="2147483716" r:id="rId26"/>
    <p:sldLayoutId id="2147483715" r:id="rId27"/>
    <p:sldLayoutId id="2147483702" r:id="rId28"/>
    <p:sldLayoutId id="2147483721" r:id="rId29"/>
    <p:sldLayoutId id="2147483700" r:id="rId30"/>
    <p:sldLayoutId id="2147483692" r:id="rId31"/>
    <p:sldLayoutId id="2147483722" r:id="rId32"/>
    <p:sldLayoutId id="2147483723" r:id="rId33"/>
    <p:sldLayoutId id="2147483740" r:id="rId34"/>
  </p:sldLayoutIdLst>
  <p:hf sldNum="0"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hyperlink" Target="http://www.pbl.nl/" TargetMode="External"/><Relationship Id="rId2" Type="http://schemas.openxmlformats.org/officeDocument/2006/relationships/image" Target="../media/image25.png"/><Relationship Id="rId1" Type="http://schemas.openxmlformats.org/officeDocument/2006/relationships/slideLayout" Target="../slideLayouts/slideLayout3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Background image shows icons of a carrot and cabbage.">
            <a:extLst>
              <a:ext uri="{FF2B5EF4-FFF2-40B4-BE49-F238E27FC236}">
                <a16:creationId xmlns:a16="http://schemas.microsoft.com/office/drawing/2014/main" id="{E7097487-7CF8-41AA-A19F-9ADA78BB17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4" name="Titel 3">
            <a:extLst>
              <a:ext uri="{FF2B5EF4-FFF2-40B4-BE49-F238E27FC236}">
                <a16:creationId xmlns:a16="http://schemas.microsoft.com/office/drawing/2014/main" id="{5027327F-F1A8-4712-B0C4-E86C214243B6}"/>
              </a:ext>
            </a:extLst>
          </p:cNvPr>
          <p:cNvSpPr>
            <a:spLocks noGrp="1"/>
          </p:cNvSpPr>
          <p:nvPr>
            <p:ph type="title"/>
          </p:nvPr>
        </p:nvSpPr>
        <p:spPr>
          <a:xfrm>
            <a:off x="2503918" y="1052513"/>
            <a:ext cx="9054670" cy="948047"/>
          </a:xfrm>
        </p:spPr>
        <p:txBody>
          <a:bodyPr>
            <a:noAutofit/>
          </a:bodyPr>
          <a:lstStyle/>
          <a:p>
            <a:r>
              <a:rPr lang="en-US" dirty="0"/>
              <a:t>How can enabling conditions help rural livelihoods benefit from </a:t>
            </a:r>
            <a:r>
              <a:rPr lang="en-US" dirty="0" err="1"/>
              <a:t>urbanising</a:t>
            </a:r>
            <a:r>
              <a:rPr lang="en-US" dirty="0"/>
              <a:t> food systems?</a:t>
            </a:r>
            <a:endParaRPr lang="nl-NL" dirty="0"/>
          </a:p>
        </p:txBody>
      </p:sp>
    </p:spTree>
    <p:extLst>
      <p:ext uri="{BB962C8B-B14F-4D97-AF65-F5344CB8AC3E}">
        <p14:creationId xmlns:p14="http://schemas.microsoft.com/office/powerpoint/2010/main" val="411599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Image shows a landscape with a city in the centre, surrounded by rural area.">
            <a:extLst>
              <a:ext uri="{FF2B5EF4-FFF2-40B4-BE49-F238E27FC236}">
                <a16:creationId xmlns:a16="http://schemas.microsoft.com/office/drawing/2014/main" id="{F3375C84-C104-418F-87B3-A67B6BCE0B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191998" cy="6858000"/>
          </a:xfrm>
          <a:prstGeom prst="rect">
            <a:avLst/>
          </a:prstGeom>
        </p:spPr>
      </p:pic>
      <p:sp>
        <p:nvSpPr>
          <p:cNvPr id="6" name="Titel 5">
            <a:extLst>
              <a:ext uri="{FF2B5EF4-FFF2-40B4-BE49-F238E27FC236}">
                <a16:creationId xmlns:a16="http://schemas.microsoft.com/office/drawing/2014/main" id="{F2C99830-4BA5-4C86-BB25-7EAD2EFC7FBC}"/>
              </a:ext>
            </a:extLst>
          </p:cNvPr>
          <p:cNvSpPr>
            <a:spLocks noGrp="1"/>
          </p:cNvSpPr>
          <p:nvPr>
            <p:ph type="title"/>
          </p:nvPr>
        </p:nvSpPr>
        <p:spPr/>
        <p:txBody>
          <a:bodyPr>
            <a:normAutofit fontScale="90000"/>
          </a:bodyPr>
          <a:lstStyle/>
          <a:p>
            <a:r>
              <a:rPr lang="en-US" err="1"/>
              <a:t>Urbanisation</a:t>
            </a:r>
            <a:r>
              <a:rPr lang="en-US"/>
              <a:t>, food systems and rural development</a:t>
            </a:r>
          </a:p>
        </p:txBody>
      </p:sp>
    </p:spTree>
    <p:extLst>
      <p:ext uri="{BB962C8B-B14F-4D97-AF65-F5344CB8AC3E}">
        <p14:creationId xmlns:p14="http://schemas.microsoft.com/office/powerpoint/2010/main" val="536226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Image shows a landscape, with six icons around it, indicating different opportunities. Each of the opportunities is illustrated with key SDG icons.">
            <a:extLst>
              <a:ext uri="{FF2B5EF4-FFF2-40B4-BE49-F238E27FC236}">
                <a16:creationId xmlns:a16="http://schemas.microsoft.com/office/drawing/2014/main" id="{C19AED2C-4863-4631-81E3-4322F72F0F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191998" cy="6858000"/>
          </a:xfrm>
          <a:prstGeom prst="rect">
            <a:avLst/>
          </a:prstGeom>
        </p:spPr>
      </p:pic>
      <p:sp>
        <p:nvSpPr>
          <p:cNvPr id="4" name="Titel 3">
            <a:extLst>
              <a:ext uri="{FF2B5EF4-FFF2-40B4-BE49-F238E27FC236}">
                <a16:creationId xmlns:a16="http://schemas.microsoft.com/office/drawing/2014/main" id="{420F6D53-8FA1-4D54-B502-801CAB418FF9}"/>
              </a:ext>
            </a:extLst>
          </p:cNvPr>
          <p:cNvSpPr>
            <a:spLocks noGrp="1"/>
          </p:cNvSpPr>
          <p:nvPr>
            <p:ph type="title"/>
          </p:nvPr>
        </p:nvSpPr>
        <p:spPr/>
        <p:txBody>
          <a:bodyPr>
            <a:normAutofit/>
          </a:bodyPr>
          <a:lstStyle/>
          <a:p>
            <a:r>
              <a:rPr lang="nl-NL" dirty="0" err="1"/>
              <a:t>Opportunities</a:t>
            </a:r>
            <a:r>
              <a:rPr lang="nl-NL" dirty="0"/>
              <a:t> for </a:t>
            </a:r>
            <a:r>
              <a:rPr lang="nl-NL" dirty="0" err="1"/>
              <a:t>rural</a:t>
            </a:r>
            <a:r>
              <a:rPr lang="nl-NL" dirty="0"/>
              <a:t> development</a:t>
            </a:r>
          </a:p>
        </p:txBody>
      </p:sp>
    </p:spTree>
    <p:extLst>
      <p:ext uri="{BB962C8B-B14F-4D97-AF65-F5344CB8AC3E}">
        <p14:creationId xmlns:p14="http://schemas.microsoft.com/office/powerpoint/2010/main" val="1938027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Image shows a landscape, with six icons around it, indicating different risks. Each of the risks is illustrated with key SDG icons.">
            <a:extLst>
              <a:ext uri="{FF2B5EF4-FFF2-40B4-BE49-F238E27FC236}">
                <a16:creationId xmlns:a16="http://schemas.microsoft.com/office/drawing/2014/main" id="{049CF906-7441-4FEE-9EA8-6F2967D277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4" name="Titel 3">
            <a:extLst>
              <a:ext uri="{FF2B5EF4-FFF2-40B4-BE49-F238E27FC236}">
                <a16:creationId xmlns:a16="http://schemas.microsoft.com/office/drawing/2014/main" id="{75C0DF67-42D3-47DB-813E-76A62763FBD9}"/>
              </a:ext>
            </a:extLst>
          </p:cNvPr>
          <p:cNvSpPr>
            <a:spLocks noGrp="1"/>
          </p:cNvSpPr>
          <p:nvPr>
            <p:ph type="title"/>
          </p:nvPr>
        </p:nvSpPr>
        <p:spPr/>
        <p:txBody>
          <a:bodyPr/>
          <a:lstStyle/>
          <a:p>
            <a:r>
              <a:rPr lang="nl-NL" dirty="0" err="1"/>
              <a:t>Risks</a:t>
            </a:r>
            <a:r>
              <a:rPr lang="nl-NL" dirty="0"/>
              <a:t> for </a:t>
            </a:r>
            <a:r>
              <a:rPr lang="nl-NL" dirty="0" err="1"/>
              <a:t>rural</a:t>
            </a:r>
            <a:r>
              <a:rPr lang="nl-NL" dirty="0"/>
              <a:t> development</a:t>
            </a:r>
          </a:p>
        </p:txBody>
      </p:sp>
    </p:spTree>
    <p:extLst>
      <p:ext uri="{BB962C8B-B14F-4D97-AF65-F5344CB8AC3E}">
        <p14:creationId xmlns:p14="http://schemas.microsoft.com/office/powerpoint/2010/main" val="2928683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Image shows a landscape, with six icons around it, indicating different enabling conditions. Each of the enabling conditions is accompanied by icons indicating whether they are local, national or international.">
            <a:extLst>
              <a:ext uri="{FF2B5EF4-FFF2-40B4-BE49-F238E27FC236}">
                <a16:creationId xmlns:a16="http://schemas.microsoft.com/office/drawing/2014/main" id="{B189F40C-DA31-4959-8603-DE6BB92AF2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4" name="Titel 3">
            <a:extLst>
              <a:ext uri="{FF2B5EF4-FFF2-40B4-BE49-F238E27FC236}">
                <a16:creationId xmlns:a16="http://schemas.microsoft.com/office/drawing/2014/main" id="{152872C7-7C50-4976-92BC-CDFFC44FFA1B}"/>
              </a:ext>
            </a:extLst>
          </p:cNvPr>
          <p:cNvSpPr>
            <a:spLocks noGrp="1"/>
          </p:cNvSpPr>
          <p:nvPr>
            <p:ph type="title"/>
          </p:nvPr>
        </p:nvSpPr>
        <p:spPr/>
        <p:txBody>
          <a:bodyPr/>
          <a:lstStyle/>
          <a:p>
            <a:r>
              <a:rPr lang="nl-NL" dirty="0" err="1"/>
              <a:t>Enabling</a:t>
            </a:r>
            <a:r>
              <a:rPr lang="nl-NL" dirty="0"/>
              <a:t> </a:t>
            </a:r>
            <a:r>
              <a:rPr lang="nl-NL" dirty="0" err="1"/>
              <a:t>conditions</a:t>
            </a:r>
            <a:r>
              <a:rPr lang="nl-NL" dirty="0"/>
              <a:t> </a:t>
            </a:r>
          </a:p>
        </p:txBody>
      </p:sp>
    </p:spTree>
    <p:extLst>
      <p:ext uri="{BB962C8B-B14F-4D97-AF65-F5344CB8AC3E}">
        <p14:creationId xmlns:p14="http://schemas.microsoft.com/office/powerpoint/2010/main" val="2458628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ijdelijke aanduiding voor inhoud 10" descr="Image showing three horizontal arrows, for global, national and local, with two triangles extending from bottom to top and top to bottom behind them.">
            <a:extLst>
              <a:ext uri="{FF2B5EF4-FFF2-40B4-BE49-F238E27FC236}">
                <a16:creationId xmlns:a16="http://schemas.microsoft.com/office/drawing/2014/main" id="{FC4D8CFD-2CB6-4978-AF25-157309A6A85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1999" cy="6858000"/>
          </a:xfrm>
        </p:spPr>
      </p:pic>
      <p:sp>
        <p:nvSpPr>
          <p:cNvPr id="3" name="Titel 2">
            <a:extLst>
              <a:ext uri="{FF2B5EF4-FFF2-40B4-BE49-F238E27FC236}">
                <a16:creationId xmlns:a16="http://schemas.microsoft.com/office/drawing/2014/main" id="{3207697C-46F1-44F1-8E5E-E88B03F7DB4D}"/>
              </a:ext>
            </a:extLst>
          </p:cNvPr>
          <p:cNvSpPr>
            <a:spLocks noGrp="1"/>
          </p:cNvSpPr>
          <p:nvPr>
            <p:ph type="title"/>
          </p:nvPr>
        </p:nvSpPr>
        <p:spPr/>
        <p:txBody>
          <a:bodyPr/>
          <a:lstStyle/>
          <a:p>
            <a:r>
              <a:rPr lang="en-US" dirty="0"/>
              <a:t>Enabling conditions on multiple levels</a:t>
            </a:r>
            <a:endParaRPr lang="nl-NL" dirty="0"/>
          </a:p>
        </p:txBody>
      </p:sp>
    </p:spTree>
    <p:extLst>
      <p:ext uri="{BB962C8B-B14F-4D97-AF65-F5344CB8AC3E}">
        <p14:creationId xmlns:p14="http://schemas.microsoft.com/office/powerpoint/2010/main" val="523795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ep 26">
            <a:extLst>
              <a:ext uri="{FF2B5EF4-FFF2-40B4-BE49-F238E27FC236}">
                <a16:creationId xmlns:a16="http://schemas.microsoft.com/office/drawing/2014/main" id="{28A0284E-0ABF-457F-BC33-57B85F5FCF84}"/>
              </a:ext>
            </a:extLst>
          </p:cNvPr>
          <p:cNvGrpSpPr/>
          <p:nvPr/>
        </p:nvGrpSpPr>
        <p:grpSpPr>
          <a:xfrm>
            <a:off x="802189" y="3790251"/>
            <a:ext cx="3216679" cy="1848629"/>
            <a:chOff x="4267200" y="2000560"/>
            <a:chExt cx="3216679" cy="1848629"/>
          </a:xfrm>
        </p:grpSpPr>
        <p:sp>
          <p:nvSpPr>
            <p:cNvPr id="25" name="Rechthoek 24">
              <a:extLst>
                <a:ext uri="{FF2B5EF4-FFF2-40B4-BE49-F238E27FC236}">
                  <a16:creationId xmlns:a16="http://schemas.microsoft.com/office/drawing/2014/main" id="{42936B59-2CF3-4042-8FEE-66B879688D70}"/>
                </a:ext>
              </a:extLst>
            </p:cNvPr>
            <p:cNvSpPr/>
            <p:nvPr/>
          </p:nvSpPr>
          <p:spPr>
            <a:xfrm>
              <a:off x="4267200" y="2000560"/>
              <a:ext cx="3216679" cy="184862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Tekstvak 25">
              <a:extLst>
                <a:ext uri="{FF2B5EF4-FFF2-40B4-BE49-F238E27FC236}">
                  <a16:creationId xmlns:a16="http://schemas.microsoft.com/office/drawing/2014/main" id="{AB6E50E7-0684-486B-9F47-11F14E705CFA}"/>
                </a:ext>
              </a:extLst>
            </p:cNvPr>
            <p:cNvSpPr txBox="1"/>
            <p:nvPr/>
          </p:nvSpPr>
          <p:spPr>
            <a:xfrm>
              <a:off x="4606471" y="2052231"/>
              <a:ext cx="2538136" cy="369332"/>
            </a:xfrm>
            <a:prstGeom prst="rect">
              <a:avLst/>
            </a:prstGeom>
            <a:noFill/>
          </p:spPr>
          <p:txBody>
            <a:bodyPr wrap="square" rtlCol="0">
              <a:spAutoFit/>
            </a:bodyPr>
            <a:lstStyle/>
            <a:p>
              <a:pPr algn="ctr"/>
              <a:r>
                <a:rPr lang="en-US" b="1"/>
                <a:t>This presentation</a:t>
              </a:r>
              <a:endParaRPr lang="nl-NL" b="1"/>
            </a:p>
          </p:txBody>
        </p:sp>
      </p:grpSp>
      <p:pic>
        <p:nvPicPr>
          <p:cNvPr id="12" name="Tijdelijke aanduiding voor inhoud 11" descr="Afbeelding met tekst&#10;&#10;Automatisch gegenereerde beschrijving">
            <a:extLst>
              <a:ext uri="{FF2B5EF4-FFF2-40B4-BE49-F238E27FC236}">
                <a16:creationId xmlns:a16="http://schemas.microsoft.com/office/drawing/2014/main" id="{32BCA1CB-9BAB-4769-9523-83E9AE8DC1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0421" y="2473235"/>
            <a:ext cx="3080215" cy="1274571"/>
          </a:xfrm>
        </p:spPr>
      </p:pic>
      <p:sp>
        <p:nvSpPr>
          <p:cNvPr id="9" name="Titel 8">
            <a:extLst>
              <a:ext uri="{FF2B5EF4-FFF2-40B4-BE49-F238E27FC236}">
                <a16:creationId xmlns:a16="http://schemas.microsoft.com/office/drawing/2014/main" id="{19EDEBE4-AE57-4FBD-B28B-54E01547052D}"/>
              </a:ext>
            </a:extLst>
          </p:cNvPr>
          <p:cNvSpPr>
            <a:spLocks noGrp="1"/>
          </p:cNvSpPr>
          <p:nvPr>
            <p:ph type="title"/>
          </p:nvPr>
        </p:nvSpPr>
        <p:spPr/>
        <p:txBody>
          <a:bodyPr/>
          <a:lstStyle/>
          <a:p>
            <a:r>
              <a:rPr lang="en-US" dirty="0"/>
              <a:t>More stories at pbl.nl/ig22</a:t>
            </a:r>
            <a:endParaRPr lang="nl-NL" dirty="0"/>
          </a:p>
        </p:txBody>
      </p:sp>
      <p:pic>
        <p:nvPicPr>
          <p:cNvPr id="14" name="Afbeelding 13" descr="Afbeelding met tekst&#10;&#10;Automatisch gegenereerde beschrijving">
            <a:extLst>
              <a:ext uri="{FF2B5EF4-FFF2-40B4-BE49-F238E27FC236}">
                <a16:creationId xmlns:a16="http://schemas.microsoft.com/office/drawing/2014/main" id="{59F3B8C0-6EBC-4A80-A651-BA7450006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6906" y="4077281"/>
            <a:ext cx="3080216" cy="1274571"/>
          </a:xfrm>
          <a:prstGeom prst="rect">
            <a:avLst/>
          </a:prstGeom>
        </p:spPr>
      </p:pic>
      <p:pic>
        <p:nvPicPr>
          <p:cNvPr id="16" name="Afbeelding 15" descr="Afbeelding met tekst&#10;&#10;Automatisch gegenereerde beschrijving">
            <a:extLst>
              <a:ext uri="{FF2B5EF4-FFF2-40B4-BE49-F238E27FC236}">
                <a16:creationId xmlns:a16="http://schemas.microsoft.com/office/drawing/2014/main" id="{36660A9E-6B59-41A1-B72A-EFBD3FD175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3663" y="4077284"/>
            <a:ext cx="3080216" cy="1274571"/>
          </a:xfrm>
          <a:prstGeom prst="rect">
            <a:avLst/>
          </a:prstGeom>
        </p:spPr>
      </p:pic>
      <p:pic>
        <p:nvPicPr>
          <p:cNvPr id="18" name="Afbeelding 17" descr="Afbeelding met tekst&#10;&#10;Automatisch gegenereerde beschrijving">
            <a:extLst>
              <a:ext uri="{FF2B5EF4-FFF2-40B4-BE49-F238E27FC236}">
                <a16:creationId xmlns:a16="http://schemas.microsoft.com/office/drawing/2014/main" id="{D5460097-5AD9-4B1F-934B-2C68D3487D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420" y="4077284"/>
            <a:ext cx="3080216" cy="1274571"/>
          </a:xfrm>
          <a:prstGeom prst="rect">
            <a:avLst/>
          </a:prstGeom>
        </p:spPr>
      </p:pic>
      <p:pic>
        <p:nvPicPr>
          <p:cNvPr id="20" name="Afbeelding 19" descr="Afbeelding met tekst&#10;&#10;Automatisch gegenereerde beschrijving">
            <a:extLst>
              <a:ext uri="{FF2B5EF4-FFF2-40B4-BE49-F238E27FC236}">
                <a16:creationId xmlns:a16="http://schemas.microsoft.com/office/drawing/2014/main" id="{B00879DB-F006-4F1E-B123-EF4047D112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36906" y="2473235"/>
            <a:ext cx="3080216" cy="1274571"/>
          </a:xfrm>
          <a:prstGeom prst="rect">
            <a:avLst/>
          </a:prstGeom>
        </p:spPr>
      </p:pic>
      <p:pic>
        <p:nvPicPr>
          <p:cNvPr id="22" name="Afbeelding 21">
            <a:hlinkClick r:id="rId7"/>
            <a:extLst>
              <a:ext uri="{FF2B5EF4-FFF2-40B4-BE49-F238E27FC236}">
                <a16:creationId xmlns:a16="http://schemas.microsoft.com/office/drawing/2014/main" id="{315636C2-285B-43E7-9A53-E50F9EC5A44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403663" y="2474389"/>
            <a:ext cx="3080216" cy="1272262"/>
          </a:xfrm>
          <a:prstGeom prst="rect">
            <a:avLst/>
          </a:prstGeom>
        </p:spPr>
      </p:pic>
    </p:spTree>
    <p:extLst>
      <p:ext uri="{BB962C8B-B14F-4D97-AF65-F5344CB8AC3E}">
        <p14:creationId xmlns:p14="http://schemas.microsoft.com/office/powerpoint/2010/main" val="2115435283"/>
      </p:ext>
    </p:extLst>
  </p:cSld>
  <p:clrMapOvr>
    <a:masterClrMapping/>
  </p:clrMapOvr>
</p:sld>
</file>

<file path=ppt/theme/theme1.xml><?xml version="1.0" encoding="utf-8"?>
<a:theme xmlns:a="http://schemas.openxmlformats.org/drawingml/2006/main" name="1_16008 RIJK - Sjabloon 16x9 Mosgroen">
  <a:themeElements>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rgbClr val="777C00">
            <a:alpha val="69804"/>
          </a:srgbClr>
        </a:solidFill>
      </a:spPr>
      <a:bodyPr wrap="square" rtlCol="0">
        <a:spAutoFit/>
      </a:bodyPr>
      <a:lstStyle>
        <a:defPPr algn="ctr">
          <a:defRPr sz="2800" b="1" dirty="0">
            <a:solidFill>
              <a:schemeClr val="bg1"/>
            </a:solidFill>
          </a:defRPr>
        </a:defPPr>
      </a:lstStyle>
    </a:txDef>
  </a:objectDefaults>
  <a:extraClrSchemeLst/>
  <a:extLst>
    <a:ext uri="{05A4C25C-085E-4340-85A3-A5531E510DB2}">
      <thm15:themeFamily xmlns:thm15="http://schemas.microsoft.com/office/thememl/2012/main" name="16008 RIJK - Sjabloon 16x9 Hemelblauw" id="{C36BCC9E-1209-A64A-8BD9-B4B55203C6FE}" vid="{E34870F3-D22A-8440-9B27-7A9A0D8F8250}"/>
    </a:ext>
  </a:extLst>
</a:theme>
</file>

<file path=ppt/theme/theme2.xml><?xml version="1.0" encoding="utf-8"?>
<a:theme xmlns:a="http://schemas.openxmlformats.org/drawingml/2006/main" name="16008 RIJK - Sjabloon 16x9 Mosgroen">
  <a:themeElements>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008 RIJK - Sjabloon 16x9 Hemelblauw" id="{C36BCC9E-1209-A64A-8BD9-B4B55203C6FE}" vid="{E34870F3-D22A-8440-9B27-7A9A0D8F8250}"/>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AAC3377937C134DA3A19870DC95E4C5" ma:contentTypeVersion="14" ma:contentTypeDescription="Een nieuw document maken." ma:contentTypeScope="" ma:versionID="7160a1792d2786c1d73fd86adcc090ca">
  <xsd:schema xmlns:xsd="http://www.w3.org/2001/XMLSchema" xmlns:xs="http://www.w3.org/2001/XMLSchema" xmlns:p="http://schemas.microsoft.com/office/2006/metadata/properties" xmlns:ns3="95845cc2-24d4-427a-8704-24a3ccc50587" xmlns:ns4="371007a9-ca38-4027-a0df-bdab742057c4" targetNamespace="http://schemas.microsoft.com/office/2006/metadata/properties" ma:root="true" ma:fieldsID="99163bc5c6e3ed441da58e936fe14801" ns3:_="" ns4:_="">
    <xsd:import namespace="95845cc2-24d4-427a-8704-24a3ccc50587"/>
    <xsd:import namespace="371007a9-ca38-4027-a0df-bdab742057c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845cc2-24d4-427a-8704-24a3ccc50587"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1007a9-ca38-4027-a0df-bdab742057c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1414A8-7603-433E-947B-C1D7378C9EA5}">
  <ds:schemaRefs>
    <ds:schemaRef ds:uri="http://schemas.microsoft.com/sharepoint/v3/contenttype/forms"/>
  </ds:schemaRefs>
</ds:datastoreItem>
</file>

<file path=customXml/itemProps2.xml><?xml version="1.0" encoding="utf-8"?>
<ds:datastoreItem xmlns:ds="http://schemas.openxmlformats.org/officeDocument/2006/customXml" ds:itemID="{48D12E9D-2983-4F7B-B53A-959005E9CC5E}">
  <ds:schemaRefs>
    <ds:schemaRef ds:uri="371007a9-ca38-4027-a0df-bdab742057c4"/>
    <ds:schemaRef ds:uri="95845cc2-24d4-427a-8704-24a3ccc5058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DEAED4D-1311-40C1-96DE-D1A2D01AD7A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95845cc2-24d4-427a-8704-24a3ccc50587"/>
    <ds:schemaRef ds:uri="371007a9-ca38-4027-a0df-bdab742057c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16008 RIJK - Sjabloon 16x9 Mosgroen</Template>
  <TotalTime>28</TotalTime>
  <Words>1121</Words>
  <Application>Microsoft Office PowerPoint</Application>
  <PresentationFormat>Widescreen</PresentationFormat>
  <Paragraphs>47</Paragraphs>
  <Slides>7</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RijksoverheidSansText</vt:lpstr>
      <vt:lpstr>Verdana</vt:lpstr>
      <vt:lpstr>Wingdings</vt:lpstr>
      <vt:lpstr>1_16008 RIJK - Sjabloon 16x9 Mosgroen</vt:lpstr>
      <vt:lpstr>16008 RIJK - Sjabloon 16x9 Mosgroen</vt:lpstr>
      <vt:lpstr>How can enabling conditions help rural livelihoods benefit from urbanising food systems?</vt:lpstr>
      <vt:lpstr>Urbanisation, food systems and rural development</vt:lpstr>
      <vt:lpstr>Opportunities for rural development</vt:lpstr>
      <vt:lpstr>Risks for rural development</vt:lpstr>
      <vt:lpstr>Enabling conditions </vt:lpstr>
      <vt:lpstr>Enabling conditions on multiple levels</vt:lpstr>
      <vt:lpstr>More stories at pbl.nl/ig22</vt:lpstr>
    </vt:vector>
  </TitlesOfParts>
  <Company>PBL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enabling conditions help rural livelihoods benefit from urbanising food systems?</dc:title>
  <dc:creator>PBL</dc:creator>
  <cp:lastModifiedBy>Timo Maas</cp:lastModifiedBy>
  <cp:revision>2</cp:revision>
  <cp:lastPrinted>2017-07-10T06:54:21Z</cp:lastPrinted>
  <dcterms:created xsi:type="dcterms:W3CDTF">2017-02-24T12:23:26Z</dcterms:created>
  <dcterms:modified xsi:type="dcterms:W3CDTF">2022-05-20T10:16:02Z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0x0101006AAC3377937C134DA3A19870DC95E4C5</vt:lpwstr>
  </property>
  <property fmtid="{D5CDD505-2E9C-101B-9397-08002B2CF9AE}" pid="3" name="_MarkAsFinal">
    <vt:bool>true</vt:bool>
  </property>
</Properties>
</file>